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20.xml" ContentType="application/vnd.openxmlformats-officedocument.presentationml.tags+xml"/>
  <Override PartName="/ppt/tags/tag4.xml" ContentType="application/vnd.openxmlformats-officedocument.presentationml.tags+xml"/>
  <Override PartName="/ppt/tags/tag34.xml" ContentType="application/vnd.openxmlformats-officedocument.presentationml.tags+xml"/>
  <Override PartName="/ppt/tags/tag30.xml" ContentType="application/vnd.openxmlformats-officedocument.presentationml.tags+xml"/>
  <Override PartName="/ppt/tags/tag35.xml" ContentType="application/vnd.openxmlformats-officedocument.presentationml.tags+xml"/>
  <Override PartName="/ppt/tags/tag27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tags/tag32.xml" ContentType="application/vnd.openxmlformats-officedocument.presentationml.tags+xml"/>
  <Override PartName="/ppt/tags/tag28.xml" ContentType="application/vnd.openxmlformats-officedocument.presentationml.tags+xml"/>
  <Override PartName="/ppt/tags/tag33.xml" ContentType="application/vnd.openxmlformats-officedocument.presentationml.tags+xml"/>
  <Override PartName="/ppt/tags/tag26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30"/>
  </p:notesMasterIdLst>
  <p:handoutMasterIdLst>
    <p:handoutMasterId r:id="rId31"/>
  </p:handoutMasterIdLst>
  <p:sldIdLst>
    <p:sldId id="286" r:id="rId2"/>
    <p:sldId id="287" r:id="rId3"/>
    <p:sldId id="288" r:id="rId4"/>
    <p:sldId id="260" r:id="rId5"/>
    <p:sldId id="289" r:id="rId6"/>
    <p:sldId id="290" r:id="rId7"/>
    <p:sldId id="291" r:id="rId8"/>
    <p:sldId id="264" r:id="rId9"/>
    <p:sldId id="265" r:id="rId10"/>
    <p:sldId id="266" r:id="rId11"/>
    <p:sldId id="267" r:id="rId12"/>
    <p:sldId id="268" r:id="rId13"/>
    <p:sldId id="292" r:id="rId14"/>
    <p:sldId id="270" r:id="rId15"/>
    <p:sldId id="271" r:id="rId16"/>
    <p:sldId id="29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00516F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 autoAdjust="0"/>
    <p:restoredTop sz="95933" autoAdjust="0"/>
  </p:normalViewPr>
  <p:slideViewPr>
    <p:cSldViewPr snapToGrid="0">
      <p:cViewPr varScale="1">
        <p:scale>
          <a:sx n="50" d="100"/>
          <a:sy n="50" d="100"/>
        </p:scale>
        <p:origin x="634" y="29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2AF42-26E5-48BE-83AE-DF63E8DFEE1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B0B6D36-8003-45BD-B115-C609A88FF488}">
      <dgm:prSet phldrT="[Text]"/>
      <dgm:spPr/>
      <dgm:t>
        <a:bodyPr/>
        <a:lstStyle/>
        <a:p>
          <a:r>
            <a:rPr lang="en-US" dirty="0"/>
            <a:t>All Nerves</a:t>
          </a:r>
        </a:p>
      </dgm:t>
    </dgm:pt>
    <dgm:pt modelId="{27C1DA63-67B0-4461-A3FC-E19A4EE06425}" type="parTrans" cxnId="{8D2CE8DA-CB08-4949-BA2F-6676C42B3AAA}">
      <dgm:prSet/>
      <dgm:spPr/>
      <dgm:t>
        <a:bodyPr/>
        <a:lstStyle/>
        <a:p>
          <a:endParaRPr lang="en-US"/>
        </a:p>
      </dgm:t>
    </dgm:pt>
    <dgm:pt modelId="{4B1C8130-16C2-47DC-95F6-2D68DF2AFD35}" type="sibTrans" cxnId="{8D2CE8DA-CB08-4949-BA2F-6676C42B3AAA}">
      <dgm:prSet/>
      <dgm:spPr/>
      <dgm:t>
        <a:bodyPr/>
        <a:lstStyle/>
        <a:p>
          <a:endParaRPr lang="en-US"/>
        </a:p>
      </dgm:t>
    </dgm:pt>
    <dgm:pt modelId="{3ED33A85-3E2B-403B-8C9C-BE869C848653}" type="asst">
      <dgm:prSet phldrT="[Text]"/>
      <dgm:spPr/>
      <dgm:t>
        <a:bodyPr/>
        <a:lstStyle/>
        <a:p>
          <a:r>
            <a:rPr lang="en-US" dirty="0"/>
            <a:t>Sensory</a:t>
          </a:r>
        </a:p>
      </dgm:t>
    </dgm:pt>
    <dgm:pt modelId="{3B032286-4522-4A7C-83B5-73C824F2ACEB}" type="parTrans" cxnId="{FD62FF15-E705-4D11-8E1E-A44EC32AC14D}">
      <dgm:prSet/>
      <dgm:spPr/>
      <dgm:t>
        <a:bodyPr/>
        <a:lstStyle/>
        <a:p>
          <a:endParaRPr lang="en-US"/>
        </a:p>
      </dgm:t>
    </dgm:pt>
    <dgm:pt modelId="{4211F6F4-E8F9-481C-B474-3C8995860B9B}" type="sibTrans" cxnId="{FD62FF15-E705-4D11-8E1E-A44EC32AC14D}">
      <dgm:prSet/>
      <dgm:spPr/>
      <dgm:t>
        <a:bodyPr/>
        <a:lstStyle/>
        <a:p>
          <a:endParaRPr lang="en-US"/>
        </a:p>
      </dgm:t>
    </dgm:pt>
    <dgm:pt modelId="{1F6F848B-8E2E-4B39-90BA-24309A3C0374}" type="asst">
      <dgm:prSet phldrT="[Text]"/>
      <dgm:spPr/>
      <dgm:t>
        <a:bodyPr/>
        <a:lstStyle/>
        <a:p>
          <a:r>
            <a:rPr lang="en-US" dirty="0"/>
            <a:t>Motor Nerves</a:t>
          </a:r>
        </a:p>
      </dgm:t>
    </dgm:pt>
    <dgm:pt modelId="{7201F9DA-4B81-4878-B57A-F97FB82945EB}" type="parTrans" cxnId="{04DEFA8C-E2DE-4ED8-8376-239ADC78A2CD}">
      <dgm:prSet/>
      <dgm:spPr/>
      <dgm:t>
        <a:bodyPr/>
        <a:lstStyle/>
        <a:p>
          <a:endParaRPr lang="en-US"/>
        </a:p>
      </dgm:t>
    </dgm:pt>
    <dgm:pt modelId="{76341DFC-F6EB-42E1-9030-889B57BC5184}" type="sibTrans" cxnId="{04DEFA8C-E2DE-4ED8-8376-239ADC78A2CD}">
      <dgm:prSet/>
      <dgm:spPr/>
      <dgm:t>
        <a:bodyPr/>
        <a:lstStyle/>
        <a:p>
          <a:endParaRPr lang="en-US"/>
        </a:p>
      </dgm:t>
    </dgm:pt>
    <dgm:pt modelId="{C915C94D-1535-429D-A697-9C6B76E5A0B1}" type="asst">
      <dgm:prSet phldrT="[Text]"/>
      <dgm:spPr/>
      <dgm:t>
        <a:bodyPr/>
        <a:lstStyle/>
        <a:p>
          <a:r>
            <a:rPr lang="en-US" dirty="0"/>
            <a:t>Autonomic</a:t>
          </a:r>
        </a:p>
      </dgm:t>
    </dgm:pt>
    <dgm:pt modelId="{BD25DF92-A145-4597-8B55-85DC9483A045}" type="parTrans" cxnId="{73906B06-5504-4D83-A389-DFC5266AB0D6}">
      <dgm:prSet/>
      <dgm:spPr/>
      <dgm:t>
        <a:bodyPr/>
        <a:lstStyle/>
        <a:p>
          <a:endParaRPr lang="en-US"/>
        </a:p>
      </dgm:t>
    </dgm:pt>
    <dgm:pt modelId="{CFE54623-BE20-44EB-84B6-21B7857D204A}" type="sibTrans" cxnId="{73906B06-5504-4D83-A389-DFC5266AB0D6}">
      <dgm:prSet/>
      <dgm:spPr/>
      <dgm:t>
        <a:bodyPr/>
        <a:lstStyle/>
        <a:p>
          <a:endParaRPr lang="en-US"/>
        </a:p>
      </dgm:t>
    </dgm:pt>
    <dgm:pt modelId="{AFBF23B1-26CB-4453-8805-8B3B187FC14C}" type="asst">
      <dgm:prSet phldrT="[Text]"/>
      <dgm:spPr/>
      <dgm:t>
        <a:bodyPr/>
        <a:lstStyle/>
        <a:p>
          <a:r>
            <a:rPr lang="en-US" dirty="0"/>
            <a:t>Voluntary</a:t>
          </a:r>
        </a:p>
      </dgm:t>
    </dgm:pt>
    <dgm:pt modelId="{D8851427-9FA6-4390-9F0A-FF64E28FC183}" type="parTrans" cxnId="{21EFF498-2439-4D65-BB61-3B79AEFE6FFE}">
      <dgm:prSet/>
      <dgm:spPr/>
      <dgm:t>
        <a:bodyPr/>
        <a:lstStyle/>
        <a:p>
          <a:endParaRPr lang="en-US"/>
        </a:p>
      </dgm:t>
    </dgm:pt>
    <dgm:pt modelId="{A4EFBAFA-A2D2-42D1-8E32-0B8B37765CC3}" type="sibTrans" cxnId="{21EFF498-2439-4D65-BB61-3B79AEFE6FFE}">
      <dgm:prSet/>
      <dgm:spPr/>
      <dgm:t>
        <a:bodyPr/>
        <a:lstStyle/>
        <a:p>
          <a:endParaRPr lang="en-US"/>
        </a:p>
      </dgm:t>
    </dgm:pt>
    <dgm:pt modelId="{86803BEC-501B-4A88-AC05-DA2C9F25582B}" type="asst">
      <dgm:prSet phldrT="[Text]"/>
      <dgm:spPr/>
      <dgm:t>
        <a:bodyPr/>
        <a:lstStyle/>
        <a:p>
          <a:r>
            <a:rPr lang="en-US" dirty="0"/>
            <a:t>Sympathetic</a:t>
          </a:r>
        </a:p>
      </dgm:t>
    </dgm:pt>
    <dgm:pt modelId="{0C3D689B-100C-41EE-9995-07DCF316E1C7}" type="parTrans" cxnId="{47AE881D-C5A3-4DC0-9F1B-06FC573EACAA}">
      <dgm:prSet/>
      <dgm:spPr/>
      <dgm:t>
        <a:bodyPr/>
        <a:lstStyle/>
        <a:p>
          <a:endParaRPr lang="en-US"/>
        </a:p>
      </dgm:t>
    </dgm:pt>
    <dgm:pt modelId="{A2ACA977-4046-4888-8246-78331F3DEADD}" type="sibTrans" cxnId="{47AE881D-C5A3-4DC0-9F1B-06FC573EACAA}">
      <dgm:prSet/>
      <dgm:spPr/>
      <dgm:t>
        <a:bodyPr/>
        <a:lstStyle/>
        <a:p>
          <a:endParaRPr lang="en-US"/>
        </a:p>
      </dgm:t>
    </dgm:pt>
    <dgm:pt modelId="{FF842024-537C-43C6-BD4F-B34FE950E176}" type="asst">
      <dgm:prSet phldrT="[Text]"/>
      <dgm:spPr/>
      <dgm:t>
        <a:bodyPr/>
        <a:lstStyle/>
        <a:p>
          <a:r>
            <a:rPr lang="en-US" dirty="0"/>
            <a:t>Parasympathetic</a:t>
          </a:r>
        </a:p>
      </dgm:t>
    </dgm:pt>
    <dgm:pt modelId="{A23569E9-2D83-45A0-9130-09C3C508C48A}" type="parTrans" cxnId="{8DD31BE5-B1C4-489F-933D-40B11A7D55B4}">
      <dgm:prSet/>
      <dgm:spPr/>
      <dgm:t>
        <a:bodyPr/>
        <a:lstStyle/>
        <a:p>
          <a:endParaRPr lang="en-US"/>
        </a:p>
      </dgm:t>
    </dgm:pt>
    <dgm:pt modelId="{6EA395F6-8D87-4CAB-9D40-0DE5CEAAE5DD}" type="sibTrans" cxnId="{8DD31BE5-B1C4-489F-933D-40B11A7D55B4}">
      <dgm:prSet/>
      <dgm:spPr/>
      <dgm:t>
        <a:bodyPr/>
        <a:lstStyle/>
        <a:p>
          <a:endParaRPr lang="en-US"/>
        </a:p>
      </dgm:t>
    </dgm:pt>
    <dgm:pt modelId="{36C9E083-4F5B-45F6-ABC5-3DCF319BAD8E}" type="pres">
      <dgm:prSet presAssocID="{A642AF42-26E5-48BE-83AE-DF63E8DFEE1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B63D13-A568-4298-8EC3-B40AF07AB493}" type="pres">
      <dgm:prSet presAssocID="{9B0B6D36-8003-45BD-B115-C609A88FF488}" presName="hierRoot1" presStyleCnt="0">
        <dgm:presLayoutVars>
          <dgm:hierBranch val="init"/>
        </dgm:presLayoutVars>
      </dgm:prSet>
      <dgm:spPr/>
    </dgm:pt>
    <dgm:pt modelId="{01DFA3C7-917A-4E1E-885D-2425CC265E3B}" type="pres">
      <dgm:prSet presAssocID="{9B0B6D36-8003-45BD-B115-C609A88FF488}" presName="rootComposite1" presStyleCnt="0"/>
      <dgm:spPr/>
    </dgm:pt>
    <dgm:pt modelId="{8F30DFC9-7150-4707-BBF0-63744A006E38}" type="pres">
      <dgm:prSet presAssocID="{9B0B6D36-8003-45BD-B115-C609A88FF488}" presName="rootText1" presStyleLbl="alignAcc1" presStyleIdx="0" presStyleCnt="0" custLinFactNeighborX="97864" custLinFactNeighborY="0">
        <dgm:presLayoutVars>
          <dgm:chPref val="3"/>
        </dgm:presLayoutVars>
      </dgm:prSet>
      <dgm:spPr/>
    </dgm:pt>
    <dgm:pt modelId="{8C3CF29D-75C2-4632-85FA-A4E2D6F27C36}" type="pres">
      <dgm:prSet presAssocID="{9B0B6D36-8003-45BD-B115-C609A88FF488}" presName="topArc1" presStyleLbl="parChTrans1D1" presStyleIdx="0" presStyleCnt="14"/>
      <dgm:spPr/>
    </dgm:pt>
    <dgm:pt modelId="{34767D92-1CDF-43D1-9302-008765F6B9B0}" type="pres">
      <dgm:prSet presAssocID="{9B0B6D36-8003-45BD-B115-C609A88FF488}" presName="bottomArc1" presStyleLbl="parChTrans1D1" presStyleIdx="1" presStyleCnt="14"/>
      <dgm:spPr/>
    </dgm:pt>
    <dgm:pt modelId="{F2604F77-8786-4807-BE9C-3247F0CCF09C}" type="pres">
      <dgm:prSet presAssocID="{9B0B6D36-8003-45BD-B115-C609A88FF488}" presName="topConnNode1" presStyleLbl="node1" presStyleIdx="0" presStyleCnt="0"/>
      <dgm:spPr/>
    </dgm:pt>
    <dgm:pt modelId="{41254A17-744A-4F95-87B6-B6E93CEF4D08}" type="pres">
      <dgm:prSet presAssocID="{9B0B6D36-8003-45BD-B115-C609A88FF488}" presName="hierChild2" presStyleCnt="0"/>
      <dgm:spPr/>
    </dgm:pt>
    <dgm:pt modelId="{920C0BB2-B6A6-45D5-A64B-04A0CE1F31C2}" type="pres">
      <dgm:prSet presAssocID="{9B0B6D36-8003-45BD-B115-C609A88FF488}" presName="hierChild3" presStyleCnt="0"/>
      <dgm:spPr/>
    </dgm:pt>
    <dgm:pt modelId="{807C09F8-31AA-4B36-B248-D50D99DC9AD5}" type="pres">
      <dgm:prSet presAssocID="{3B032286-4522-4A7C-83B5-73C824F2ACEB}" presName="Name101" presStyleLbl="parChTrans1D2" presStyleIdx="0" presStyleCnt="2"/>
      <dgm:spPr/>
    </dgm:pt>
    <dgm:pt modelId="{C0AB06D8-777E-414A-A36C-8F7D851537CA}" type="pres">
      <dgm:prSet presAssocID="{3ED33A85-3E2B-403B-8C9C-BE869C848653}" presName="hierRoot3" presStyleCnt="0">
        <dgm:presLayoutVars>
          <dgm:hierBranch val="init"/>
        </dgm:presLayoutVars>
      </dgm:prSet>
      <dgm:spPr/>
    </dgm:pt>
    <dgm:pt modelId="{F6690CA9-C222-4E07-A545-081909329C84}" type="pres">
      <dgm:prSet presAssocID="{3ED33A85-3E2B-403B-8C9C-BE869C848653}" presName="rootComposite3" presStyleCnt="0"/>
      <dgm:spPr/>
    </dgm:pt>
    <dgm:pt modelId="{7E3DF2A2-3631-4DC0-9488-2B05D98F5197}" type="pres">
      <dgm:prSet presAssocID="{3ED33A85-3E2B-403B-8C9C-BE869C848653}" presName="rootText3" presStyleLbl="alignAcc1" presStyleIdx="0" presStyleCnt="0">
        <dgm:presLayoutVars>
          <dgm:chPref val="3"/>
        </dgm:presLayoutVars>
      </dgm:prSet>
      <dgm:spPr/>
    </dgm:pt>
    <dgm:pt modelId="{220D1237-4D08-4F92-9A58-8CDF8E0953C1}" type="pres">
      <dgm:prSet presAssocID="{3ED33A85-3E2B-403B-8C9C-BE869C848653}" presName="topArc3" presStyleLbl="parChTrans1D1" presStyleIdx="2" presStyleCnt="14"/>
      <dgm:spPr/>
    </dgm:pt>
    <dgm:pt modelId="{60F893E2-4874-41EA-A7AC-A9BAB36C88FD}" type="pres">
      <dgm:prSet presAssocID="{3ED33A85-3E2B-403B-8C9C-BE869C848653}" presName="bottomArc3" presStyleLbl="parChTrans1D1" presStyleIdx="3" presStyleCnt="14"/>
      <dgm:spPr/>
    </dgm:pt>
    <dgm:pt modelId="{E6F466BA-B8D8-4702-807D-7026C99852DB}" type="pres">
      <dgm:prSet presAssocID="{3ED33A85-3E2B-403B-8C9C-BE869C848653}" presName="topConnNode3" presStyleLbl="asst1" presStyleIdx="0" presStyleCnt="0"/>
      <dgm:spPr/>
    </dgm:pt>
    <dgm:pt modelId="{70F8CB34-6F52-4F7E-B93F-8777EAA13B16}" type="pres">
      <dgm:prSet presAssocID="{3ED33A85-3E2B-403B-8C9C-BE869C848653}" presName="hierChild6" presStyleCnt="0"/>
      <dgm:spPr/>
    </dgm:pt>
    <dgm:pt modelId="{55B42542-3739-4469-B679-970933B5AE2F}" type="pres">
      <dgm:prSet presAssocID="{3ED33A85-3E2B-403B-8C9C-BE869C848653}" presName="hierChild7" presStyleCnt="0"/>
      <dgm:spPr/>
    </dgm:pt>
    <dgm:pt modelId="{927D839D-0EE9-4BAD-B4FA-01B9C7B46B15}" type="pres">
      <dgm:prSet presAssocID="{7201F9DA-4B81-4878-B57A-F97FB82945EB}" presName="Name101" presStyleLbl="parChTrans1D2" presStyleIdx="1" presStyleCnt="2"/>
      <dgm:spPr/>
    </dgm:pt>
    <dgm:pt modelId="{712E5537-AD26-48A2-975D-636DE919FB16}" type="pres">
      <dgm:prSet presAssocID="{1F6F848B-8E2E-4B39-90BA-24309A3C0374}" presName="hierRoot3" presStyleCnt="0">
        <dgm:presLayoutVars>
          <dgm:hierBranch val="init"/>
        </dgm:presLayoutVars>
      </dgm:prSet>
      <dgm:spPr/>
    </dgm:pt>
    <dgm:pt modelId="{35520337-BEC6-48B2-A21F-42B32AD338A1}" type="pres">
      <dgm:prSet presAssocID="{1F6F848B-8E2E-4B39-90BA-24309A3C0374}" presName="rootComposite3" presStyleCnt="0"/>
      <dgm:spPr/>
    </dgm:pt>
    <dgm:pt modelId="{D7485548-617B-422C-8E6D-AB6A3510FBB8}" type="pres">
      <dgm:prSet presAssocID="{1F6F848B-8E2E-4B39-90BA-24309A3C0374}" presName="rootText3" presStyleLbl="alignAcc1" presStyleIdx="0" presStyleCnt="0">
        <dgm:presLayoutVars>
          <dgm:chPref val="3"/>
        </dgm:presLayoutVars>
      </dgm:prSet>
      <dgm:spPr/>
    </dgm:pt>
    <dgm:pt modelId="{7165B48E-BE04-4A32-AA60-25225AA84A5A}" type="pres">
      <dgm:prSet presAssocID="{1F6F848B-8E2E-4B39-90BA-24309A3C0374}" presName="topArc3" presStyleLbl="parChTrans1D1" presStyleIdx="4" presStyleCnt="14"/>
      <dgm:spPr/>
    </dgm:pt>
    <dgm:pt modelId="{9D330286-7984-4193-B900-BDE3DE18F739}" type="pres">
      <dgm:prSet presAssocID="{1F6F848B-8E2E-4B39-90BA-24309A3C0374}" presName="bottomArc3" presStyleLbl="parChTrans1D1" presStyleIdx="5" presStyleCnt="14"/>
      <dgm:spPr/>
    </dgm:pt>
    <dgm:pt modelId="{798BA181-DD9C-4E83-9D26-770FFD3201DF}" type="pres">
      <dgm:prSet presAssocID="{1F6F848B-8E2E-4B39-90BA-24309A3C0374}" presName="topConnNode3" presStyleLbl="asst1" presStyleIdx="0" presStyleCnt="0"/>
      <dgm:spPr/>
    </dgm:pt>
    <dgm:pt modelId="{A03A239A-D4D1-4BCF-BFB8-3ED355CD9A62}" type="pres">
      <dgm:prSet presAssocID="{1F6F848B-8E2E-4B39-90BA-24309A3C0374}" presName="hierChild6" presStyleCnt="0"/>
      <dgm:spPr/>
    </dgm:pt>
    <dgm:pt modelId="{0408497B-67E7-44D7-980B-C336E8A529B4}" type="pres">
      <dgm:prSet presAssocID="{1F6F848B-8E2E-4B39-90BA-24309A3C0374}" presName="hierChild7" presStyleCnt="0"/>
      <dgm:spPr/>
    </dgm:pt>
    <dgm:pt modelId="{DD502F55-4741-4230-8BD2-D60236C697FE}" type="pres">
      <dgm:prSet presAssocID="{BD25DF92-A145-4597-8B55-85DC9483A045}" presName="Name101" presStyleLbl="parChTrans1D3" presStyleIdx="0" presStyleCnt="2"/>
      <dgm:spPr/>
    </dgm:pt>
    <dgm:pt modelId="{224A0695-9819-4916-A7C6-13432477C1C6}" type="pres">
      <dgm:prSet presAssocID="{C915C94D-1535-429D-A697-9C6B76E5A0B1}" presName="hierRoot3" presStyleCnt="0">
        <dgm:presLayoutVars>
          <dgm:hierBranch val="init"/>
        </dgm:presLayoutVars>
      </dgm:prSet>
      <dgm:spPr/>
    </dgm:pt>
    <dgm:pt modelId="{7AC3C831-2C8C-4121-BCD1-893BE235D7A8}" type="pres">
      <dgm:prSet presAssocID="{C915C94D-1535-429D-A697-9C6B76E5A0B1}" presName="rootComposite3" presStyleCnt="0"/>
      <dgm:spPr/>
    </dgm:pt>
    <dgm:pt modelId="{7D18AFF9-FB28-4257-964E-0098BD84684B}" type="pres">
      <dgm:prSet presAssocID="{C915C94D-1535-429D-A697-9C6B76E5A0B1}" presName="rootText3" presStyleLbl="alignAcc1" presStyleIdx="0" presStyleCnt="0">
        <dgm:presLayoutVars>
          <dgm:chPref val="3"/>
        </dgm:presLayoutVars>
      </dgm:prSet>
      <dgm:spPr/>
    </dgm:pt>
    <dgm:pt modelId="{0A3383A3-B3C5-4824-B8A5-C9669DDB38C9}" type="pres">
      <dgm:prSet presAssocID="{C915C94D-1535-429D-A697-9C6B76E5A0B1}" presName="topArc3" presStyleLbl="parChTrans1D1" presStyleIdx="6" presStyleCnt="14"/>
      <dgm:spPr/>
    </dgm:pt>
    <dgm:pt modelId="{64200350-5687-4F1B-BDB5-0C755EA817BA}" type="pres">
      <dgm:prSet presAssocID="{C915C94D-1535-429D-A697-9C6B76E5A0B1}" presName="bottomArc3" presStyleLbl="parChTrans1D1" presStyleIdx="7" presStyleCnt="14"/>
      <dgm:spPr/>
    </dgm:pt>
    <dgm:pt modelId="{3E0D400A-1155-4E16-850F-C3DA9ACCFAC0}" type="pres">
      <dgm:prSet presAssocID="{C915C94D-1535-429D-A697-9C6B76E5A0B1}" presName="topConnNode3" presStyleLbl="asst1" presStyleIdx="0" presStyleCnt="0"/>
      <dgm:spPr/>
    </dgm:pt>
    <dgm:pt modelId="{E742C135-DF29-4C64-8CA9-14AE49DD119E}" type="pres">
      <dgm:prSet presAssocID="{C915C94D-1535-429D-A697-9C6B76E5A0B1}" presName="hierChild6" presStyleCnt="0"/>
      <dgm:spPr/>
    </dgm:pt>
    <dgm:pt modelId="{55FC65A4-B658-433B-9950-40898A3C165A}" type="pres">
      <dgm:prSet presAssocID="{C915C94D-1535-429D-A697-9C6B76E5A0B1}" presName="hierChild7" presStyleCnt="0"/>
      <dgm:spPr/>
    </dgm:pt>
    <dgm:pt modelId="{808B36FB-3203-4740-9006-3F0336FC60CA}" type="pres">
      <dgm:prSet presAssocID="{0C3D689B-100C-41EE-9995-07DCF316E1C7}" presName="Name101" presStyleLbl="parChTrans1D4" presStyleIdx="0" presStyleCnt="2"/>
      <dgm:spPr/>
    </dgm:pt>
    <dgm:pt modelId="{E775CA2D-C5EE-4B49-B91F-8840A5A6A081}" type="pres">
      <dgm:prSet presAssocID="{86803BEC-501B-4A88-AC05-DA2C9F25582B}" presName="hierRoot3" presStyleCnt="0">
        <dgm:presLayoutVars>
          <dgm:hierBranch val="init"/>
        </dgm:presLayoutVars>
      </dgm:prSet>
      <dgm:spPr/>
    </dgm:pt>
    <dgm:pt modelId="{3BA2C329-2075-4198-887C-FA4090EC305C}" type="pres">
      <dgm:prSet presAssocID="{86803BEC-501B-4A88-AC05-DA2C9F25582B}" presName="rootComposite3" presStyleCnt="0"/>
      <dgm:spPr/>
    </dgm:pt>
    <dgm:pt modelId="{74019F17-8764-492A-86DD-8F77D064FE6A}" type="pres">
      <dgm:prSet presAssocID="{86803BEC-501B-4A88-AC05-DA2C9F25582B}" presName="rootText3" presStyleLbl="alignAcc1" presStyleIdx="0" presStyleCnt="0">
        <dgm:presLayoutVars>
          <dgm:chPref val="3"/>
        </dgm:presLayoutVars>
      </dgm:prSet>
      <dgm:spPr/>
    </dgm:pt>
    <dgm:pt modelId="{C4159DAA-7C7E-400F-97B3-448FEC7FBEBD}" type="pres">
      <dgm:prSet presAssocID="{86803BEC-501B-4A88-AC05-DA2C9F25582B}" presName="topArc3" presStyleLbl="parChTrans1D1" presStyleIdx="8" presStyleCnt="14"/>
      <dgm:spPr/>
    </dgm:pt>
    <dgm:pt modelId="{3B36456C-0B0F-4DDD-8EB4-768133240E76}" type="pres">
      <dgm:prSet presAssocID="{86803BEC-501B-4A88-AC05-DA2C9F25582B}" presName="bottomArc3" presStyleLbl="parChTrans1D1" presStyleIdx="9" presStyleCnt="14"/>
      <dgm:spPr/>
    </dgm:pt>
    <dgm:pt modelId="{F094600B-4CB3-4524-8CD9-187342FF9D3B}" type="pres">
      <dgm:prSet presAssocID="{86803BEC-501B-4A88-AC05-DA2C9F25582B}" presName="topConnNode3" presStyleLbl="asst1" presStyleIdx="0" presStyleCnt="0"/>
      <dgm:spPr/>
    </dgm:pt>
    <dgm:pt modelId="{AFB1549F-19EC-4F90-8712-6C8D7E395D55}" type="pres">
      <dgm:prSet presAssocID="{86803BEC-501B-4A88-AC05-DA2C9F25582B}" presName="hierChild6" presStyleCnt="0"/>
      <dgm:spPr/>
    </dgm:pt>
    <dgm:pt modelId="{D7570DD9-0B65-4C7A-9816-96F9703D857A}" type="pres">
      <dgm:prSet presAssocID="{86803BEC-501B-4A88-AC05-DA2C9F25582B}" presName="hierChild7" presStyleCnt="0"/>
      <dgm:spPr/>
    </dgm:pt>
    <dgm:pt modelId="{3D0EE5B9-9113-44A8-BB89-49B2CCA1BBB5}" type="pres">
      <dgm:prSet presAssocID="{A23569E9-2D83-45A0-9130-09C3C508C48A}" presName="Name101" presStyleLbl="parChTrans1D4" presStyleIdx="1" presStyleCnt="2"/>
      <dgm:spPr/>
    </dgm:pt>
    <dgm:pt modelId="{A392943D-C4F2-4DE1-BE7C-36654FD52D92}" type="pres">
      <dgm:prSet presAssocID="{FF842024-537C-43C6-BD4F-B34FE950E176}" presName="hierRoot3" presStyleCnt="0">
        <dgm:presLayoutVars>
          <dgm:hierBranch val="init"/>
        </dgm:presLayoutVars>
      </dgm:prSet>
      <dgm:spPr/>
    </dgm:pt>
    <dgm:pt modelId="{496F0DFA-7EAA-44B2-8FA3-B9292199EEFC}" type="pres">
      <dgm:prSet presAssocID="{FF842024-537C-43C6-BD4F-B34FE950E176}" presName="rootComposite3" presStyleCnt="0"/>
      <dgm:spPr/>
    </dgm:pt>
    <dgm:pt modelId="{1A0F125C-CF18-4F1F-B7CD-0364E6FC8013}" type="pres">
      <dgm:prSet presAssocID="{FF842024-537C-43C6-BD4F-B34FE950E176}" presName="rootText3" presStyleLbl="alignAcc1" presStyleIdx="0" presStyleCnt="0">
        <dgm:presLayoutVars>
          <dgm:chPref val="3"/>
        </dgm:presLayoutVars>
      </dgm:prSet>
      <dgm:spPr/>
    </dgm:pt>
    <dgm:pt modelId="{266F7FB8-E9E5-41A0-B31E-62D239D87C28}" type="pres">
      <dgm:prSet presAssocID="{FF842024-537C-43C6-BD4F-B34FE950E176}" presName="topArc3" presStyleLbl="parChTrans1D1" presStyleIdx="10" presStyleCnt="14"/>
      <dgm:spPr/>
    </dgm:pt>
    <dgm:pt modelId="{CD97CD42-5F45-453C-ADF8-D83AB8BA0314}" type="pres">
      <dgm:prSet presAssocID="{FF842024-537C-43C6-BD4F-B34FE950E176}" presName="bottomArc3" presStyleLbl="parChTrans1D1" presStyleIdx="11" presStyleCnt="14"/>
      <dgm:spPr/>
    </dgm:pt>
    <dgm:pt modelId="{16B246A3-C3D4-4392-B25A-DA4EFD205224}" type="pres">
      <dgm:prSet presAssocID="{FF842024-537C-43C6-BD4F-B34FE950E176}" presName="topConnNode3" presStyleLbl="asst1" presStyleIdx="0" presStyleCnt="0"/>
      <dgm:spPr/>
    </dgm:pt>
    <dgm:pt modelId="{A5026FB9-1B0A-465E-B92F-FDBC8CDEFED4}" type="pres">
      <dgm:prSet presAssocID="{FF842024-537C-43C6-BD4F-B34FE950E176}" presName="hierChild6" presStyleCnt="0"/>
      <dgm:spPr/>
    </dgm:pt>
    <dgm:pt modelId="{071EA970-CD47-4E05-BD20-64A1CB401E50}" type="pres">
      <dgm:prSet presAssocID="{FF842024-537C-43C6-BD4F-B34FE950E176}" presName="hierChild7" presStyleCnt="0"/>
      <dgm:spPr/>
    </dgm:pt>
    <dgm:pt modelId="{82EBA2EB-8484-4E40-A322-E78603C0BA89}" type="pres">
      <dgm:prSet presAssocID="{D8851427-9FA6-4390-9F0A-FF64E28FC183}" presName="Name101" presStyleLbl="parChTrans1D3" presStyleIdx="1" presStyleCnt="2"/>
      <dgm:spPr/>
    </dgm:pt>
    <dgm:pt modelId="{934780C2-2785-4B3F-8C30-F0C534620AA3}" type="pres">
      <dgm:prSet presAssocID="{AFBF23B1-26CB-4453-8805-8B3B187FC14C}" presName="hierRoot3" presStyleCnt="0">
        <dgm:presLayoutVars>
          <dgm:hierBranch val="init"/>
        </dgm:presLayoutVars>
      </dgm:prSet>
      <dgm:spPr/>
    </dgm:pt>
    <dgm:pt modelId="{6F44D690-939E-4E9B-AABD-D4822560968C}" type="pres">
      <dgm:prSet presAssocID="{AFBF23B1-26CB-4453-8805-8B3B187FC14C}" presName="rootComposite3" presStyleCnt="0"/>
      <dgm:spPr/>
    </dgm:pt>
    <dgm:pt modelId="{B5C28ECD-44BC-46A1-9474-96CBC5CAF6DB}" type="pres">
      <dgm:prSet presAssocID="{AFBF23B1-26CB-4453-8805-8B3B187FC14C}" presName="rootText3" presStyleLbl="alignAcc1" presStyleIdx="0" presStyleCnt="0">
        <dgm:presLayoutVars>
          <dgm:chPref val="3"/>
        </dgm:presLayoutVars>
      </dgm:prSet>
      <dgm:spPr/>
    </dgm:pt>
    <dgm:pt modelId="{021C0896-0934-4D7F-8BF4-6D55D9F7EFE4}" type="pres">
      <dgm:prSet presAssocID="{AFBF23B1-26CB-4453-8805-8B3B187FC14C}" presName="topArc3" presStyleLbl="parChTrans1D1" presStyleIdx="12" presStyleCnt="14"/>
      <dgm:spPr/>
    </dgm:pt>
    <dgm:pt modelId="{E4FA1940-CD40-48EF-96F9-E13FCA045878}" type="pres">
      <dgm:prSet presAssocID="{AFBF23B1-26CB-4453-8805-8B3B187FC14C}" presName="bottomArc3" presStyleLbl="parChTrans1D1" presStyleIdx="13" presStyleCnt="14"/>
      <dgm:spPr/>
    </dgm:pt>
    <dgm:pt modelId="{0FF498E8-CF61-467B-A94B-DA995AA90A1F}" type="pres">
      <dgm:prSet presAssocID="{AFBF23B1-26CB-4453-8805-8B3B187FC14C}" presName="topConnNode3" presStyleLbl="asst1" presStyleIdx="0" presStyleCnt="0"/>
      <dgm:spPr/>
    </dgm:pt>
    <dgm:pt modelId="{5F2202ED-5265-4C98-A926-DC2EE4847B09}" type="pres">
      <dgm:prSet presAssocID="{AFBF23B1-26CB-4453-8805-8B3B187FC14C}" presName="hierChild6" presStyleCnt="0"/>
      <dgm:spPr/>
    </dgm:pt>
    <dgm:pt modelId="{55940378-A9D3-427A-9710-59148D820D8A}" type="pres">
      <dgm:prSet presAssocID="{AFBF23B1-26CB-4453-8805-8B3B187FC14C}" presName="hierChild7" presStyleCnt="0"/>
      <dgm:spPr/>
    </dgm:pt>
  </dgm:ptLst>
  <dgm:cxnLst>
    <dgm:cxn modelId="{92345B02-C128-4154-B68A-48B61E6EECC0}" type="presOf" srcId="{1F6F848B-8E2E-4B39-90BA-24309A3C0374}" destId="{798BA181-DD9C-4E83-9D26-770FFD3201DF}" srcOrd="1" destOrd="0" presId="urn:microsoft.com/office/officeart/2008/layout/HalfCircleOrganizationChart"/>
    <dgm:cxn modelId="{73906B06-5504-4D83-A389-DFC5266AB0D6}" srcId="{1F6F848B-8E2E-4B39-90BA-24309A3C0374}" destId="{C915C94D-1535-429D-A697-9C6B76E5A0B1}" srcOrd="0" destOrd="0" parTransId="{BD25DF92-A145-4597-8B55-85DC9483A045}" sibTransId="{CFE54623-BE20-44EB-84B6-21B7857D204A}"/>
    <dgm:cxn modelId="{6544EC0E-79B8-403A-A6DD-F7631321887B}" type="presOf" srcId="{BD25DF92-A145-4597-8B55-85DC9483A045}" destId="{DD502F55-4741-4230-8BD2-D60236C697FE}" srcOrd="0" destOrd="0" presId="urn:microsoft.com/office/officeart/2008/layout/HalfCircleOrganizationChart"/>
    <dgm:cxn modelId="{976EF70F-E2BE-41D0-92BC-5BF69A373CC6}" type="presOf" srcId="{3ED33A85-3E2B-403B-8C9C-BE869C848653}" destId="{7E3DF2A2-3631-4DC0-9488-2B05D98F5197}" srcOrd="0" destOrd="0" presId="urn:microsoft.com/office/officeart/2008/layout/HalfCircleOrganizationChart"/>
    <dgm:cxn modelId="{FD62FF15-E705-4D11-8E1E-A44EC32AC14D}" srcId="{9B0B6D36-8003-45BD-B115-C609A88FF488}" destId="{3ED33A85-3E2B-403B-8C9C-BE869C848653}" srcOrd="0" destOrd="0" parTransId="{3B032286-4522-4A7C-83B5-73C824F2ACEB}" sibTransId="{4211F6F4-E8F9-481C-B474-3C8995860B9B}"/>
    <dgm:cxn modelId="{47AE881D-C5A3-4DC0-9F1B-06FC573EACAA}" srcId="{C915C94D-1535-429D-A697-9C6B76E5A0B1}" destId="{86803BEC-501B-4A88-AC05-DA2C9F25582B}" srcOrd="0" destOrd="0" parTransId="{0C3D689B-100C-41EE-9995-07DCF316E1C7}" sibTransId="{A2ACA977-4046-4888-8246-78331F3DEADD}"/>
    <dgm:cxn modelId="{90B5212F-FAC1-4FB0-A9D1-6702E0413ED7}" type="presOf" srcId="{C915C94D-1535-429D-A697-9C6B76E5A0B1}" destId="{3E0D400A-1155-4E16-850F-C3DA9ACCFAC0}" srcOrd="1" destOrd="0" presId="urn:microsoft.com/office/officeart/2008/layout/HalfCircleOrganizationChart"/>
    <dgm:cxn modelId="{D51FBC4A-AFA6-4230-8415-37CB0ED93166}" type="presOf" srcId="{9B0B6D36-8003-45BD-B115-C609A88FF488}" destId="{F2604F77-8786-4807-BE9C-3247F0CCF09C}" srcOrd="1" destOrd="0" presId="urn:microsoft.com/office/officeart/2008/layout/HalfCircleOrganizationChart"/>
    <dgm:cxn modelId="{7D257652-214E-4CFA-8723-554A55C6BED6}" type="presOf" srcId="{AFBF23B1-26CB-4453-8805-8B3B187FC14C}" destId="{0FF498E8-CF61-467B-A94B-DA995AA90A1F}" srcOrd="1" destOrd="0" presId="urn:microsoft.com/office/officeart/2008/layout/HalfCircleOrganizationChart"/>
    <dgm:cxn modelId="{53C48876-2345-442F-9C4F-6B262CDEEA04}" type="presOf" srcId="{3B032286-4522-4A7C-83B5-73C824F2ACEB}" destId="{807C09F8-31AA-4B36-B248-D50D99DC9AD5}" srcOrd="0" destOrd="0" presId="urn:microsoft.com/office/officeart/2008/layout/HalfCircleOrganizationChart"/>
    <dgm:cxn modelId="{04DEFA8C-E2DE-4ED8-8376-239ADC78A2CD}" srcId="{9B0B6D36-8003-45BD-B115-C609A88FF488}" destId="{1F6F848B-8E2E-4B39-90BA-24309A3C0374}" srcOrd="1" destOrd="0" parTransId="{7201F9DA-4B81-4878-B57A-F97FB82945EB}" sibTransId="{76341DFC-F6EB-42E1-9030-889B57BC5184}"/>
    <dgm:cxn modelId="{84F1C396-127D-4298-A20F-951205907D0E}" type="presOf" srcId="{A642AF42-26E5-48BE-83AE-DF63E8DFEE1A}" destId="{36C9E083-4F5B-45F6-ABC5-3DCF319BAD8E}" srcOrd="0" destOrd="0" presId="urn:microsoft.com/office/officeart/2008/layout/HalfCircleOrganizationChart"/>
    <dgm:cxn modelId="{21EFF498-2439-4D65-BB61-3B79AEFE6FFE}" srcId="{1F6F848B-8E2E-4B39-90BA-24309A3C0374}" destId="{AFBF23B1-26CB-4453-8805-8B3B187FC14C}" srcOrd="1" destOrd="0" parTransId="{D8851427-9FA6-4390-9F0A-FF64E28FC183}" sibTransId="{A4EFBAFA-A2D2-42D1-8E32-0B8B37765CC3}"/>
    <dgm:cxn modelId="{3E791F9A-121A-4F9A-8956-CA530C9A54F1}" type="presOf" srcId="{FF842024-537C-43C6-BD4F-B34FE950E176}" destId="{1A0F125C-CF18-4F1F-B7CD-0364E6FC8013}" srcOrd="0" destOrd="0" presId="urn:microsoft.com/office/officeart/2008/layout/HalfCircleOrganizationChart"/>
    <dgm:cxn modelId="{83E4529D-9439-416F-9C7E-73794F4053B6}" type="presOf" srcId="{FF842024-537C-43C6-BD4F-B34FE950E176}" destId="{16B246A3-C3D4-4392-B25A-DA4EFD205224}" srcOrd="1" destOrd="0" presId="urn:microsoft.com/office/officeart/2008/layout/HalfCircleOrganizationChart"/>
    <dgm:cxn modelId="{E249D5A1-83CF-4B32-9045-B5AC470BB82F}" type="presOf" srcId="{1F6F848B-8E2E-4B39-90BA-24309A3C0374}" destId="{D7485548-617B-422C-8E6D-AB6A3510FBB8}" srcOrd="0" destOrd="0" presId="urn:microsoft.com/office/officeart/2008/layout/HalfCircleOrganizationChart"/>
    <dgm:cxn modelId="{05D5C5A5-1E9A-4FD4-BDFB-88D7D46C282C}" type="presOf" srcId="{C915C94D-1535-429D-A697-9C6B76E5A0B1}" destId="{7D18AFF9-FB28-4257-964E-0098BD84684B}" srcOrd="0" destOrd="0" presId="urn:microsoft.com/office/officeart/2008/layout/HalfCircleOrganizationChart"/>
    <dgm:cxn modelId="{D2031FA8-746B-4B8E-BF9C-240655DC9665}" type="presOf" srcId="{86803BEC-501B-4A88-AC05-DA2C9F25582B}" destId="{F094600B-4CB3-4524-8CD9-187342FF9D3B}" srcOrd="1" destOrd="0" presId="urn:microsoft.com/office/officeart/2008/layout/HalfCircleOrganizationChart"/>
    <dgm:cxn modelId="{EF1D23AA-5EB1-443D-8E76-F9F08158255B}" type="presOf" srcId="{7201F9DA-4B81-4878-B57A-F97FB82945EB}" destId="{927D839D-0EE9-4BAD-B4FA-01B9C7B46B15}" srcOrd="0" destOrd="0" presId="urn:microsoft.com/office/officeart/2008/layout/HalfCircleOrganizationChart"/>
    <dgm:cxn modelId="{66670ABB-E2B8-4E79-87BB-5B71C6374552}" type="presOf" srcId="{0C3D689B-100C-41EE-9995-07DCF316E1C7}" destId="{808B36FB-3203-4740-9006-3F0336FC60CA}" srcOrd="0" destOrd="0" presId="urn:microsoft.com/office/officeart/2008/layout/HalfCircleOrganizationChart"/>
    <dgm:cxn modelId="{1CE156C7-7705-4FFD-B9F0-7D9271C3BA62}" type="presOf" srcId="{A23569E9-2D83-45A0-9130-09C3C508C48A}" destId="{3D0EE5B9-9113-44A8-BB89-49B2CCA1BBB5}" srcOrd="0" destOrd="0" presId="urn:microsoft.com/office/officeart/2008/layout/HalfCircleOrganizationChart"/>
    <dgm:cxn modelId="{C3DA62CA-6E1B-4B8E-9348-A13E2E0C3859}" type="presOf" srcId="{86803BEC-501B-4A88-AC05-DA2C9F25582B}" destId="{74019F17-8764-492A-86DD-8F77D064FE6A}" srcOrd="0" destOrd="0" presId="urn:microsoft.com/office/officeart/2008/layout/HalfCircleOrganizationChart"/>
    <dgm:cxn modelId="{8D2CE8DA-CB08-4949-BA2F-6676C42B3AAA}" srcId="{A642AF42-26E5-48BE-83AE-DF63E8DFEE1A}" destId="{9B0B6D36-8003-45BD-B115-C609A88FF488}" srcOrd="0" destOrd="0" parTransId="{27C1DA63-67B0-4461-A3FC-E19A4EE06425}" sibTransId="{4B1C8130-16C2-47DC-95F6-2D68DF2AFD35}"/>
    <dgm:cxn modelId="{FF875DDE-9245-4311-ABBC-7F5955E49CBB}" type="presOf" srcId="{9B0B6D36-8003-45BD-B115-C609A88FF488}" destId="{8F30DFC9-7150-4707-BBF0-63744A006E38}" srcOrd="0" destOrd="0" presId="urn:microsoft.com/office/officeart/2008/layout/HalfCircleOrganizationChart"/>
    <dgm:cxn modelId="{8DD31BE5-B1C4-489F-933D-40B11A7D55B4}" srcId="{C915C94D-1535-429D-A697-9C6B76E5A0B1}" destId="{FF842024-537C-43C6-BD4F-B34FE950E176}" srcOrd="1" destOrd="0" parTransId="{A23569E9-2D83-45A0-9130-09C3C508C48A}" sibTransId="{6EA395F6-8D87-4CAB-9D40-0DE5CEAAE5DD}"/>
    <dgm:cxn modelId="{E2F020E9-0916-4779-A682-1534C29A91FC}" type="presOf" srcId="{D8851427-9FA6-4390-9F0A-FF64E28FC183}" destId="{82EBA2EB-8484-4E40-A322-E78603C0BA89}" srcOrd="0" destOrd="0" presId="urn:microsoft.com/office/officeart/2008/layout/HalfCircleOrganizationChart"/>
    <dgm:cxn modelId="{C13A3FF2-333F-4F83-9E28-F63713A10593}" type="presOf" srcId="{AFBF23B1-26CB-4453-8805-8B3B187FC14C}" destId="{B5C28ECD-44BC-46A1-9474-96CBC5CAF6DB}" srcOrd="0" destOrd="0" presId="urn:microsoft.com/office/officeart/2008/layout/HalfCircleOrganizationChart"/>
    <dgm:cxn modelId="{EF7DF5F3-9B26-43C5-8DEE-97A5D35AE91A}" type="presOf" srcId="{3ED33A85-3E2B-403B-8C9C-BE869C848653}" destId="{E6F466BA-B8D8-4702-807D-7026C99852DB}" srcOrd="1" destOrd="0" presId="urn:microsoft.com/office/officeart/2008/layout/HalfCircleOrganizationChart"/>
    <dgm:cxn modelId="{8F33252F-EAAA-4672-A5BD-0F534E4F5C71}" type="presParOf" srcId="{36C9E083-4F5B-45F6-ABC5-3DCF319BAD8E}" destId="{FEB63D13-A568-4298-8EC3-B40AF07AB493}" srcOrd="0" destOrd="0" presId="urn:microsoft.com/office/officeart/2008/layout/HalfCircleOrganizationChart"/>
    <dgm:cxn modelId="{3C38139D-F43F-442E-8C61-20635AA69B06}" type="presParOf" srcId="{FEB63D13-A568-4298-8EC3-B40AF07AB493}" destId="{01DFA3C7-917A-4E1E-885D-2425CC265E3B}" srcOrd="0" destOrd="0" presId="urn:microsoft.com/office/officeart/2008/layout/HalfCircleOrganizationChart"/>
    <dgm:cxn modelId="{820301C1-E361-4E0C-AE17-2B1C64AFF600}" type="presParOf" srcId="{01DFA3C7-917A-4E1E-885D-2425CC265E3B}" destId="{8F30DFC9-7150-4707-BBF0-63744A006E38}" srcOrd="0" destOrd="0" presId="urn:microsoft.com/office/officeart/2008/layout/HalfCircleOrganizationChart"/>
    <dgm:cxn modelId="{FF039A97-5705-44ED-BE7A-44BB58D251F4}" type="presParOf" srcId="{01DFA3C7-917A-4E1E-885D-2425CC265E3B}" destId="{8C3CF29D-75C2-4632-85FA-A4E2D6F27C36}" srcOrd="1" destOrd="0" presId="urn:microsoft.com/office/officeart/2008/layout/HalfCircleOrganizationChart"/>
    <dgm:cxn modelId="{39228187-B926-41D9-9D4E-86599B3A1B21}" type="presParOf" srcId="{01DFA3C7-917A-4E1E-885D-2425CC265E3B}" destId="{34767D92-1CDF-43D1-9302-008765F6B9B0}" srcOrd="2" destOrd="0" presId="urn:microsoft.com/office/officeart/2008/layout/HalfCircleOrganizationChart"/>
    <dgm:cxn modelId="{8D57DABD-2266-4839-BA43-A15F55068353}" type="presParOf" srcId="{01DFA3C7-917A-4E1E-885D-2425CC265E3B}" destId="{F2604F77-8786-4807-BE9C-3247F0CCF09C}" srcOrd="3" destOrd="0" presId="urn:microsoft.com/office/officeart/2008/layout/HalfCircleOrganizationChart"/>
    <dgm:cxn modelId="{7533061C-D556-407A-A4E2-FE7DEDFE712E}" type="presParOf" srcId="{FEB63D13-A568-4298-8EC3-B40AF07AB493}" destId="{41254A17-744A-4F95-87B6-B6E93CEF4D08}" srcOrd="1" destOrd="0" presId="urn:microsoft.com/office/officeart/2008/layout/HalfCircleOrganizationChart"/>
    <dgm:cxn modelId="{F9E7C84B-9FE0-4CD2-A593-F438D7928679}" type="presParOf" srcId="{FEB63D13-A568-4298-8EC3-B40AF07AB493}" destId="{920C0BB2-B6A6-45D5-A64B-04A0CE1F31C2}" srcOrd="2" destOrd="0" presId="urn:microsoft.com/office/officeart/2008/layout/HalfCircleOrganizationChart"/>
    <dgm:cxn modelId="{4695F7BA-F6BD-4402-A3F9-0E2F79F1AAE2}" type="presParOf" srcId="{920C0BB2-B6A6-45D5-A64B-04A0CE1F31C2}" destId="{807C09F8-31AA-4B36-B248-D50D99DC9AD5}" srcOrd="0" destOrd="0" presId="urn:microsoft.com/office/officeart/2008/layout/HalfCircleOrganizationChart"/>
    <dgm:cxn modelId="{93983B8C-654B-435F-BA30-FD9106F753D5}" type="presParOf" srcId="{920C0BB2-B6A6-45D5-A64B-04A0CE1F31C2}" destId="{C0AB06D8-777E-414A-A36C-8F7D851537CA}" srcOrd="1" destOrd="0" presId="urn:microsoft.com/office/officeart/2008/layout/HalfCircleOrganizationChart"/>
    <dgm:cxn modelId="{56F44E0A-6BE8-47C2-B434-01E7F2D1AE83}" type="presParOf" srcId="{C0AB06D8-777E-414A-A36C-8F7D851537CA}" destId="{F6690CA9-C222-4E07-A545-081909329C84}" srcOrd="0" destOrd="0" presId="urn:microsoft.com/office/officeart/2008/layout/HalfCircleOrganizationChart"/>
    <dgm:cxn modelId="{104FB8AB-33A9-4BCC-B760-1E666CC090D5}" type="presParOf" srcId="{F6690CA9-C222-4E07-A545-081909329C84}" destId="{7E3DF2A2-3631-4DC0-9488-2B05D98F5197}" srcOrd="0" destOrd="0" presId="urn:microsoft.com/office/officeart/2008/layout/HalfCircleOrganizationChart"/>
    <dgm:cxn modelId="{8CB2F3E0-BDD9-454E-966D-3E40B56CD04D}" type="presParOf" srcId="{F6690CA9-C222-4E07-A545-081909329C84}" destId="{220D1237-4D08-4F92-9A58-8CDF8E0953C1}" srcOrd="1" destOrd="0" presId="urn:microsoft.com/office/officeart/2008/layout/HalfCircleOrganizationChart"/>
    <dgm:cxn modelId="{72C494EE-8728-4171-A05A-F2A0C5D30401}" type="presParOf" srcId="{F6690CA9-C222-4E07-A545-081909329C84}" destId="{60F893E2-4874-41EA-A7AC-A9BAB36C88FD}" srcOrd="2" destOrd="0" presId="urn:microsoft.com/office/officeart/2008/layout/HalfCircleOrganizationChart"/>
    <dgm:cxn modelId="{3732DF17-E4D4-4A5A-A630-4E6EF6038F4A}" type="presParOf" srcId="{F6690CA9-C222-4E07-A545-081909329C84}" destId="{E6F466BA-B8D8-4702-807D-7026C99852DB}" srcOrd="3" destOrd="0" presId="urn:microsoft.com/office/officeart/2008/layout/HalfCircleOrganizationChart"/>
    <dgm:cxn modelId="{819E2A91-DF3E-4C7D-90EB-157AAAA172CC}" type="presParOf" srcId="{C0AB06D8-777E-414A-A36C-8F7D851537CA}" destId="{70F8CB34-6F52-4F7E-B93F-8777EAA13B16}" srcOrd="1" destOrd="0" presId="urn:microsoft.com/office/officeart/2008/layout/HalfCircleOrganizationChart"/>
    <dgm:cxn modelId="{89B3787C-3C38-4628-9E9F-6D15DABF1ACE}" type="presParOf" srcId="{C0AB06D8-777E-414A-A36C-8F7D851537CA}" destId="{55B42542-3739-4469-B679-970933B5AE2F}" srcOrd="2" destOrd="0" presId="urn:microsoft.com/office/officeart/2008/layout/HalfCircleOrganizationChart"/>
    <dgm:cxn modelId="{B13D4888-79D6-487F-BE14-CE4CD17A3418}" type="presParOf" srcId="{920C0BB2-B6A6-45D5-A64B-04A0CE1F31C2}" destId="{927D839D-0EE9-4BAD-B4FA-01B9C7B46B15}" srcOrd="2" destOrd="0" presId="urn:microsoft.com/office/officeart/2008/layout/HalfCircleOrganizationChart"/>
    <dgm:cxn modelId="{246AB7FB-6B3C-4DAE-ACF9-6D25AF556BD9}" type="presParOf" srcId="{920C0BB2-B6A6-45D5-A64B-04A0CE1F31C2}" destId="{712E5537-AD26-48A2-975D-636DE919FB16}" srcOrd="3" destOrd="0" presId="urn:microsoft.com/office/officeart/2008/layout/HalfCircleOrganizationChart"/>
    <dgm:cxn modelId="{A6E4234C-0874-4890-AEAC-63AF172123BF}" type="presParOf" srcId="{712E5537-AD26-48A2-975D-636DE919FB16}" destId="{35520337-BEC6-48B2-A21F-42B32AD338A1}" srcOrd="0" destOrd="0" presId="urn:microsoft.com/office/officeart/2008/layout/HalfCircleOrganizationChart"/>
    <dgm:cxn modelId="{04AFDE12-4371-4243-8D6E-7F169DF8D69B}" type="presParOf" srcId="{35520337-BEC6-48B2-A21F-42B32AD338A1}" destId="{D7485548-617B-422C-8E6D-AB6A3510FBB8}" srcOrd="0" destOrd="0" presId="urn:microsoft.com/office/officeart/2008/layout/HalfCircleOrganizationChart"/>
    <dgm:cxn modelId="{CD0D9CBA-C714-465C-8ECB-04CD2A503F44}" type="presParOf" srcId="{35520337-BEC6-48B2-A21F-42B32AD338A1}" destId="{7165B48E-BE04-4A32-AA60-25225AA84A5A}" srcOrd="1" destOrd="0" presId="urn:microsoft.com/office/officeart/2008/layout/HalfCircleOrganizationChart"/>
    <dgm:cxn modelId="{74DE114E-78C3-4B3F-AF54-CA5886610382}" type="presParOf" srcId="{35520337-BEC6-48B2-A21F-42B32AD338A1}" destId="{9D330286-7984-4193-B900-BDE3DE18F739}" srcOrd="2" destOrd="0" presId="urn:microsoft.com/office/officeart/2008/layout/HalfCircleOrganizationChart"/>
    <dgm:cxn modelId="{FAD1EDFF-7291-4835-AA3A-565863F992AD}" type="presParOf" srcId="{35520337-BEC6-48B2-A21F-42B32AD338A1}" destId="{798BA181-DD9C-4E83-9D26-770FFD3201DF}" srcOrd="3" destOrd="0" presId="urn:microsoft.com/office/officeart/2008/layout/HalfCircleOrganizationChart"/>
    <dgm:cxn modelId="{9C34F532-40C4-4F69-AC4C-6937D42A1D91}" type="presParOf" srcId="{712E5537-AD26-48A2-975D-636DE919FB16}" destId="{A03A239A-D4D1-4BCF-BFB8-3ED355CD9A62}" srcOrd="1" destOrd="0" presId="urn:microsoft.com/office/officeart/2008/layout/HalfCircleOrganizationChart"/>
    <dgm:cxn modelId="{6BF1E903-DC13-43E0-B47A-35281927497F}" type="presParOf" srcId="{712E5537-AD26-48A2-975D-636DE919FB16}" destId="{0408497B-67E7-44D7-980B-C336E8A529B4}" srcOrd="2" destOrd="0" presId="urn:microsoft.com/office/officeart/2008/layout/HalfCircleOrganizationChart"/>
    <dgm:cxn modelId="{8676F710-B26D-4914-B18A-BF3358902AA4}" type="presParOf" srcId="{0408497B-67E7-44D7-980B-C336E8A529B4}" destId="{DD502F55-4741-4230-8BD2-D60236C697FE}" srcOrd="0" destOrd="0" presId="urn:microsoft.com/office/officeart/2008/layout/HalfCircleOrganizationChart"/>
    <dgm:cxn modelId="{842583EA-7A92-4042-AAED-B61C323EDCE2}" type="presParOf" srcId="{0408497B-67E7-44D7-980B-C336E8A529B4}" destId="{224A0695-9819-4916-A7C6-13432477C1C6}" srcOrd="1" destOrd="0" presId="urn:microsoft.com/office/officeart/2008/layout/HalfCircleOrganizationChart"/>
    <dgm:cxn modelId="{F97F3822-DC32-4CF8-81E3-647CFA3808C9}" type="presParOf" srcId="{224A0695-9819-4916-A7C6-13432477C1C6}" destId="{7AC3C831-2C8C-4121-BCD1-893BE235D7A8}" srcOrd="0" destOrd="0" presId="urn:microsoft.com/office/officeart/2008/layout/HalfCircleOrganizationChart"/>
    <dgm:cxn modelId="{96B93ED3-8CBE-4C8A-A97B-0600EF9E70F0}" type="presParOf" srcId="{7AC3C831-2C8C-4121-BCD1-893BE235D7A8}" destId="{7D18AFF9-FB28-4257-964E-0098BD84684B}" srcOrd="0" destOrd="0" presId="urn:microsoft.com/office/officeart/2008/layout/HalfCircleOrganizationChart"/>
    <dgm:cxn modelId="{467F50CD-3B05-4449-81DB-87D2064C16C4}" type="presParOf" srcId="{7AC3C831-2C8C-4121-BCD1-893BE235D7A8}" destId="{0A3383A3-B3C5-4824-B8A5-C9669DDB38C9}" srcOrd="1" destOrd="0" presId="urn:microsoft.com/office/officeart/2008/layout/HalfCircleOrganizationChart"/>
    <dgm:cxn modelId="{6A2B870E-17DE-496F-A616-0C980C666F14}" type="presParOf" srcId="{7AC3C831-2C8C-4121-BCD1-893BE235D7A8}" destId="{64200350-5687-4F1B-BDB5-0C755EA817BA}" srcOrd="2" destOrd="0" presId="urn:microsoft.com/office/officeart/2008/layout/HalfCircleOrganizationChart"/>
    <dgm:cxn modelId="{174B6471-66B5-4B68-9155-24C22A67B3A4}" type="presParOf" srcId="{7AC3C831-2C8C-4121-BCD1-893BE235D7A8}" destId="{3E0D400A-1155-4E16-850F-C3DA9ACCFAC0}" srcOrd="3" destOrd="0" presId="urn:microsoft.com/office/officeart/2008/layout/HalfCircleOrganizationChart"/>
    <dgm:cxn modelId="{D5D921C4-8F49-47EC-A210-EB1BEF95E1FF}" type="presParOf" srcId="{224A0695-9819-4916-A7C6-13432477C1C6}" destId="{E742C135-DF29-4C64-8CA9-14AE49DD119E}" srcOrd="1" destOrd="0" presId="urn:microsoft.com/office/officeart/2008/layout/HalfCircleOrganizationChart"/>
    <dgm:cxn modelId="{18B0828E-17C4-432C-B339-5FB7A3951593}" type="presParOf" srcId="{224A0695-9819-4916-A7C6-13432477C1C6}" destId="{55FC65A4-B658-433B-9950-40898A3C165A}" srcOrd="2" destOrd="0" presId="urn:microsoft.com/office/officeart/2008/layout/HalfCircleOrganizationChart"/>
    <dgm:cxn modelId="{1BE9202E-66B7-4240-800E-129979E4C2FD}" type="presParOf" srcId="{55FC65A4-B658-433B-9950-40898A3C165A}" destId="{808B36FB-3203-4740-9006-3F0336FC60CA}" srcOrd="0" destOrd="0" presId="urn:microsoft.com/office/officeart/2008/layout/HalfCircleOrganizationChart"/>
    <dgm:cxn modelId="{06798C30-567F-4820-832A-9FF0FECD2123}" type="presParOf" srcId="{55FC65A4-B658-433B-9950-40898A3C165A}" destId="{E775CA2D-C5EE-4B49-B91F-8840A5A6A081}" srcOrd="1" destOrd="0" presId="urn:microsoft.com/office/officeart/2008/layout/HalfCircleOrganizationChart"/>
    <dgm:cxn modelId="{B90130A9-6490-4A6B-BE1F-6C9D1AA8DB61}" type="presParOf" srcId="{E775CA2D-C5EE-4B49-B91F-8840A5A6A081}" destId="{3BA2C329-2075-4198-887C-FA4090EC305C}" srcOrd="0" destOrd="0" presId="urn:microsoft.com/office/officeart/2008/layout/HalfCircleOrganizationChart"/>
    <dgm:cxn modelId="{B3934196-7B0F-4457-87F0-B3421EB44E92}" type="presParOf" srcId="{3BA2C329-2075-4198-887C-FA4090EC305C}" destId="{74019F17-8764-492A-86DD-8F77D064FE6A}" srcOrd="0" destOrd="0" presId="urn:microsoft.com/office/officeart/2008/layout/HalfCircleOrganizationChart"/>
    <dgm:cxn modelId="{B9B9A176-0D36-44E1-90BF-F07085B96D82}" type="presParOf" srcId="{3BA2C329-2075-4198-887C-FA4090EC305C}" destId="{C4159DAA-7C7E-400F-97B3-448FEC7FBEBD}" srcOrd="1" destOrd="0" presId="urn:microsoft.com/office/officeart/2008/layout/HalfCircleOrganizationChart"/>
    <dgm:cxn modelId="{20FE64AF-E6C0-4DD4-8215-5ED3F68186CD}" type="presParOf" srcId="{3BA2C329-2075-4198-887C-FA4090EC305C}" destId="{3B36456C-0B0F-4DDD-8EB4-768133240E76}" srcOrd="2" destOrd="0" presId="urn:microsoft.com/office/officeart/2008/layout/HalfCircleOrganizationChart"/>
    <dgm:cxn modelId="{EBE652EB-4F11-4AE4-A97E-5FB919458C3A}" type="presParOf" srcId="{3BA2C329-2075-4198-887C-FA4090EC305C}" destId="{F094600B-4CB3-4524-8CD9-187342FF9D3B}" srcOrd="3" destOrd="0" presId="urn:microsoft.com/office/officeart/2008/layout/HalfCircleOrganizationChart"/>
    <dgm:cxn modelId="{869676CF-6BC1-430A-B347-3413AECD8DF5}" type="presParOf" srcId="{E775CA2D-C5EE-4B49-B91F-8840A5A6A081}" destId="{AFB1549F-19EC-4F90-8712-6C8D7E395D55}" srcOrd="1" destOrd="0" presId="urn:microsoft.com/office/officeart/2008/layout/HalfCircleOrganizationChart"/>
    <dgm:cxn modelId="{E9022E0E-2D96-4B98-9BC0-6EB141CC7E15}" type="presParOf" srcId="{E775CA2D-C5EE-4B49-B91F-8840A5A6A081}" destId="{D7570DD9-0B65-4C7A-9816-96F9703D857A}" srcOrd="2" destOrd="0" presId="urn:microsoft.com/office/officeart/2008/layout/HalfCircleOrganizationChart"/>
    <dgm:cxn modelId="{3512EAC8-3B0F-4573-8606-C7D97B4FC440}" type="presParOf" srcId="{55FC65A4-B658-433B-9950-40898A3C165A}" destId="{3D0EE5B9-9113-44A8-BB89-49B2CCA1BBB5}" srcOrd="2" destOrd="0" presId="urn:microsoft.com/office/officeart/2008/layout/HalfCircleOrganizationChart"/>
    <dgm:cxn modelId="{01969B0A-A01C-4FC8-9508-BCC1411C84A0}" type="presParOf" srcId="{55FC65A4-B658-433B-9950-40898A3C165A}" destId="{A392943D-C4F2-4DE1-BE7C-36654FD52D92}" srcOrd="3" destOrd="0" presId="urn:microsoft.com/office/officeart/2008/layout/HalfCircleOrganizationChart"/>
    <dgm:cxn modelId="{5377C1AC-FFE0-41A8-9191-0BCF0DD5B338}" type="presParOf" srcId="{A392943D-C4F2-4DE1-BE7C-36654FD52D92}" destId="{496F0DFA-7EAA-44B2-8FA3-B9292199EEFC}" srcOrd="0" destOrd="0" presId="urn:microsoft.com/office/officeart/2008/layout/HalfCircleOrganizationChart"/>
    <dgm:cxn modelId="{2FFC0B43-3DB3-4F42-A664-686CF62D76CA}" type="presParOf" srcId="{496F0DFA-7EAA-44B2-8FA3-B9292199EEFC}" destId="{1A0F125C-CF18-4F1F-B7CD-0364E6FC8013}" srcOrd="0" destOrd="0" presId="urn:microsoft.com/office/officeart/2008/layout/HalfCircleOrganizationChart"/>
    <dgm:cxn modelId="{751A7AEF-B3CD-4043-946F-4A5AD6595E73}" type="presParOf" srcId="{496F0DFA-7EAA-44B2-8FA3-B9292199EEFC}" destId="{266F7FB8-E9E5-41A0-B31E-62D239D87C28}" srcOrd="1" destOrd="0" presId="urn:microsoft.com/office/officeart/2008/layout/HalfCircleOrganizationChart"/>
    <dgm:cxn modelId="{F3DF1C55-1DEB-4AA3-A6D9-8AA341BA344D}" type="presParOf" srcId="{496F0DFA-7EAA-44B2-8FA3-B9292199EEFC}" destId="{CD97CD42-5F45-453C-ADF8-D83AB8BA0314}" srcOrd="2" destOrd="0" presId="urn:microsoft.com/office/officeart/2008/layout/HalfCircleOrganizationChart"/>
    <dgm:cxn modelId="{C6E663B3-4F37-47E2-A5B3-471EE4538765}" type="presParOf" srcId="{496F0DFA-7EAA-44B2-8FA3-B9292199EEFC}" destId="{16B246A3-C3D4-4392-B25A-DA4EFD205224}" srcOrd="3" destOrd="0" presId="urn:microsoft.com/office/officeart/2008/layout/HalfCircleOrganizationChart"/>
    <dgm:cxn modelId="{5E8C2819-DE89-403E-833D-B57F1932915B}" type="presParOf" srcId="{A392943D-C4F2-4DE1-BE7C-36654FD52D92}" destId="{A5026FB9-1B0A-465E-B92F-FDBC8CDEFED4}" srcOrd="1" destOrd="0" presId="urn:microsoft.com/office/officeart/2008/layout/HalfCircleOrganizationChart"/>
    <dgm:cxn modelId="{11EF8AAA-81B7-4D33-B134-C4499624BC6B}" type="presParOf" srcId="{A392943D-C4F2-4DE1-BE7C-36654FD52D92}" destId="{071EA970-CD47-4E05-BD20-64A1CB401E50}" srcOrd="2" destOrd="0" presId="urn:microsoft.com/office/officeart/2008/layout/HalfCircleOrganizationChart"/>
    <dgm:cxn modelId="{D455A827-705F-4CF5-9C6C-3094F28B617B}" type="presParOf" srcId="{0408497B-67E7-44D7-980B-C336E8A529B4}" destId="{82EBA2EB-8484-4E40-A322-E78603C0BA89}" srcOrd="2" destOrd="0" presId="urn:microsoft.com/office/officeart/2008/layout/HalfCircleOrganizationChart"/>
    <dgm:cxn modelId="{5F03116B-413D-4636-A9FE-BF056A3AD9D0}" type="presParOf" srcId="{0408497B-67E7-44D7-980B-C336E8A529B4}" destId="{934780C2-2785-4B3F-8C30-F0C534620AA3}" srcOrd="3" destOrd="0" presId="urn:microsoft.com/office/officeart/2008/layout/HalfCircleOrganizationChart"/>
    <dgm:cxn modelId="{71410E71-3873-4671-8FDE-A076B9E28A47}" type="presParOf" srcId="{934780C2-2785-4B3F-8C30-F0C534620AA3}" destId="{6F44D690-939E-4E9B-AABD-D4822560968C}" srcOrd="0" destOrd="0" presId="urn:microsoft.com/office/officeart/2008/layout/HalfCircleOrganizationChart"/>
    <dgm:cxn modelId="{5B1EFECE-89DC-49E4-AFE4-B04B79A6940D}" type="presParOf" srcId="{6F44D690-939E-4E9B-AABD-D4822560968C}" destId="{B5C28ECD-44BC-46A1-9474-96CBC5CAF6DB}" srcOrd="0" destOrd="0" presId="urn:microsoft.com/office/officeart/2008/layout/HalfCircleOrganizationChart"/>
    <dgm:cxn modelId="{80DB9239-F93A-489C-B072-CC08AC4191F9}" type="presParOf" srcId="{6F44D690-939E-4E9B-AABD-D4822560968C}" destId="{021C0896-0934-4D7F-8BF4-6D55D9F7EFE4}" srcOrd="1" destOrd="0" presId="urn:microsoft.com/office/officeart/2008/layout/HalfCircleOrganizationChart"/>
    <dgm:cxn modelId="{4EC092FD-E10C-4CE7-8956-9A346CBE4977}" type="presParOf" srcId="{6F44D690-939E-4E9B-AABD-D4822560968C}" destId="{E4FA1940-CD40-48EF-96F9-E13FCA045878}" srcOrd="2" destOrd="0" presId="urn:microsoft.com/office/officeart/2008/layout/HalfCircleOrganizationChart"/>
    <dgm:cxn modelId="{2C22F87B-47E3-4851-8967-1DC1ADBAE9F2}" type="presParOf" srcId="{6F44D690-939E-4E9B-AABD-D4822560968C}" destId="{0FF498E8-CF61-467B-A94B-DA995AA90A1F}" srcOrd="3" destOrd="0" presId="urn:microsoft.com/office/officeart/2008/layout/HalfCircleOrganizationChart"/>
    <dgm:cxn modelId="{EB956E8B-7EAA-4F55-82AC-A89E4773A076}" type="presParOf" srcId="{934780C2-2785-4B3F-8C30-F0C534620AA3}" destId="{5F2202ED-5265-4C98-A926-DC2EE4847B09}" srcOrd="1" destOrd="0" presId="urn:microsoft.com/office/officeart/2008/layout/HalfCircleOrganizationChart"/>
    <dgm:cxn modelId="{03735288-CA95-4A3E-9831-CB81A2C8DA87}" type="presParOf" srcId="{934780C2-2785-4B3F-8C30-F0C534620AA3}" destId="{55940378-A9D3-427A-9710-59148D820D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A2EB-8484-4E40-A322-E78603C0BA89}">
      <dsp:nvSpPr>
        <dsp:cNvPr id="0" name=""/>
        <dsp:cNvSpPr/>
      </dsp:nvSpPr>
      <dsp:spPr>
        <a:xfrm>
          <a:off x="6483072" y="2202073"/>
          <a:ext cx="754181" cy="54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91"/>
              </a:lnTo>
              <a:lnTo>
                <a:pt x="754181" y="54519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EE5B9-9113-44A8-BB89-49B2CCA1BBB5}">
      <dsp:nvSpPr>
        <dsp:cNvPr id="0" name=""/>
        <dsp:cNvSpPr/>
      </dsp:nvSpPr>
      <dsp:spPr>
        <a:xfrm>
          <a:off x="4284133" y="3492360"/>
          <a:ext cx="754181" cy="54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91"/>
              </a:lnTo>
              <a:lnTo>
                <a:pt x="754181" y="54519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B36FB-3203-4740-9006-3F0336FC60CA}">
      <dsp:nvSpPr>
        <dsp:cNvPr id="0" name=""/>
        <dsp:cNvSpPr/>
      </dsp:nvSpPr>
      <dsp:spPr>
        <a:xfrm>
          <a:off x="3529951" y="3492360"/>
          <a:ext cx="754181" cy="545191"/>
        </a:xfrm>
        <a:custGeom>
          <a:avLst/>
          <a:gdLst/>
          <a:ahLst/>
          <a:cxnLst/>
          <a:rect l="0" t="0" r="0" b="0"/>
          <a:pathLst>
            <a:path>
              <a:moveTo>
                <a:pt x="754181" y="0"/>
              </a:moveTo>
              <a:lnTo>
                <a:pt x="754181" y="545191"/>
              </a:lnTo>
              <a:lnTo>
                <a:pt x="0" y="54519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02F55-4741-4230-8BD2-D60236C697FE}">
      <dsp:nvSpPr>
        <dsp:cNvPr id="0" name=""/>
        <dsp:cNvSpPr/>
      </dsp:nvSpPr>
      <dsp:spPr>
        <a:xfrm>
          <a:off x="4629421" y="2202073"/>
          <a:ext cx="1853651" cy="545191"/>
        </a:xfrm>
        <a:custGeom>
          <a:avLst/>
          <a:gdLst/>
          <a:ahLst/>
          <a:cxnLst/>
          <a:rect l="0" t="0" r="0" b="0"/>
          <a:pathLst>
            <a:path>
              <a:moveTo>
                <a:pt x="1853651" y="0"/>
              </a:moveTo>
              <a:lnTo>
                <a:pt x="1853651" y="545191"/>
              </a:lnTo>
              <a:lnTo>
                <a:pt x="0" y="545191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D839D-0EE9-4BAD-B4FA-01B9C7B46B15}">
      <dsp:nvSpPr>
        <dsp:cNvPr id="0" name=""/>
        <dsp:cNvSpPr/>
      </dsp:nvSpPr>
      <dsp:spPr>
        <a:xfrm>
          <a:off x="3863681" y="911787"/>
          <a:ext cx="2274102" cy="54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91"/>
              </a:lnTo>
              <a:lnTo>
                <a:pt x="2274102" y="545191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C09F8-31AA-4B36-B248-D50D99DC9AD5}">
      <dsp:nvSpPr>
        <dsp:cNvPr id="0" name=""/>
        <dsp:cNvSpPr/>
      </dsp:nvSpPr>
      <dsp:spPr>
        <a:xfrm>
          <a:off x="1331012" y="911787"/>
          <a:ext cx="2532669" cy="545191"/>
        </a:xfrm>
        <a:custGeom>
          <a:avLst/>
          <a:gdLst/>
          <a:ahLst/>
          <a:cxnLst/>
          <a:rect l="0" t="0" r="0" b="0"/>
          <a:pathLst>
            <a:path>
              <a:moveTo>
                <a:pt x="2532669" y="0"/>
              </a:moveTo>
              <a:lnTo>
                <a:pt x="2532669" y="545191"/>
              </a:lnTo>
              <a:lnTo>
                <a:pt x="0" y="545191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F29D-75C2-4632-85FA-A4E2D6F27C36}">
      <dsp:nvSpPr>
        <dsp:cNvPr id="0" name=""/>
        <dsp:cNvSpPr/>
      </dsp:nvSpPr>
      <dsp:spPr>
        <a:xfrm>
          <a:off x="3409355" y="3134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67D92-1CDF-43D1-9302-008765F6B9B0}">
      <dsp:nvSpPr>
        <dsp:cNvPr id="0" name=""/>
        <dsp:cNvSpPr/>
      </dsp:nvSpPr>
      <dsp:spPr>
        <a:xfrm>
          <a:off x="3409355" y="3134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0DFC9-7150-4707-BBF0-63744A006E38}">
      <dsp:nvSpPr>
        <dsp:cNvPr id="0" name=""/>
        <dsp:cNvSpPr/>
      </dsp:nvSpPr>
      <dsp:spPr>
        <a:xfrm>
          <a:off x="2955029" y="166692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Nerves</a:t>
          </a:r>
        </a:p>
      </dsp:txBody>
      <dsp:txXfrm>
        <a:off x="2955029" y="166692"/>
        <a:ext cx="1817305" cy="581537"/>
      </dsp:txXfrm>
    </dsp:sp>
    <dsp:sp modelId="{220D1237-4D08-4F92-9A58-8CDF8E0953C1}">
      <dsp:nvSpPr>
        <dsp:cNvPr id="0" name=""/>
        <dsp:cNvSpPr/>
      </dsp:nvSpPr>
      <dsp:spPr>
        <a:xfrm>
          <a:off x="531398" y="1293421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893E2-4874-41EA-A7AC-A9BAB36C88FD}">
      <dsp:nvSpPr>
        <dsp:cNvPr id="0" name=""/>
        <dsp:cNvSpPr/>
      </dsp:nvSpPr>
      <dsp:spPr>
        <a:xfrm>
          <a:off x="531398" y="1293421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DF2A2-3631-4DC0-9488-2B05D98F5197}">
      <dsp:nvSpPr>
        <dsp:cNvPr id="0" name=""/>
        <dsp:cNvSpPr/>
      </dsp:nvSpPr>
      <dsp:spPr>
        <a:xfrm>
          <a:off x="77072" y="1456978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Sensory</a:t>
          </a:r>
        </a:p>
      </dsp:txBody>
      <dsp:txXfrm>
        <a:off x="77072" y="1456978"/>
        <a:ext cx="1817305" cy="581537"/>
      </dsp:txXfrm>
    </dsp:sp>
    <dsp:sp modelId="{7165B48E-BE04-4A32-AA60-25225AA84A5A}">
      <dsp:nvSpPr>
        <dsp:cNvPr id="0" name=""/>
        <dsp:cNvSpPr/>
      </dsp:nvSpPr>
      <dsp:spPr>
        <a:xfrm>
          <a:off x="6028746" y="1293421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30286-7984-4193-B900-BDE3DE18F739}">
      <dsp:nvSpPr>
        <dsp:cNvPr id="0" name=""/>
        <dsp:cNvSpPr/>
      </dsp:nvSpPr>
      <dsp:spPr>
        <a:xfrm>
          <a:off x="6028746" y="1293421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85548-617B-422C-8E6D-AB6A3510FBB8}">
      <dsp:nvSpPr>
        <dsp:cNvPr id="0" name=""/>
        <dsp:cNvSpPr/>
      </dsp:nvSpPr>
      <dsp:spPr>
        <a:xfrm>
          <a:off x="5574420" y="1456978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Motor Nerves</a:t>
          </a:r>
        </a:p>
      </dsp:txBody>
      <dsp:txXfrm>
        <a:off x="5574420" y="1456978"/>
        <a:ext cx="1817305" cy="581537"/>
      </dsp:txXfrm>
    </dsp:sp>
    <dsp:sp modelId="{0A3383A3-B3C5-4824-B8A5-C9669DDB38C9}">
      <dsp:nvSpPr>
        <dsp:cNvPr id="0" name=""/>
        <dsp:cNvSpPr/>
      </dsp:nvSpPr>
      <dsp:spPr>
        <a:xfrm>
          <a:off x="3829807" y="2583708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00350-5687-4F1B-BDB5-0C755EA817BA}">
      <dsp:nvSpPr>
        <dsp:cNvPr id="0" name=""/>
        <dsp:cNvSpPr/>
      </dsp:nvSpPr>
      <dsp:spPr>
        <a:xfrm>
          <a:off x="3829807" y="2583708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AFF9-FB28-4257-964E-0098BD84684B}">
      <dsp:nvSpPr>
        <dsp:cNvPr id="0" name=""/>
        <dsp:cNvSpPr/>
      </dsp:nvSpPr>
      <dsp:spPr>
        <a:xfrm>
          <a:off x="3375480" y="2747265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Autonomic</a:t>
          </a:r>
        </a:p>
      </dsp:txBody>
      <dsp:txXfrm>
        <a:off x="3375480" y="2747265"/>
        <a:ext cx="1817305" cy="581537"/>
      </dsp:txXfrm>
    </dsp:sp>
    <dsp:sp modelId="{C4159DAA-7C7E-400F-97B3-448FEC7FBEBD}">
      <dsp:nvSpPr>
        <dsp:cNvPr id="0" name=""/>
        <dsp:cNvSpPr/>
      </dsp:nvSpPr>
      <dsp:spPr>
        <a:xfrm>
          <a:off x="2730337" y="3873994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6456C-0B0F-4DDD-8EB4-768133240E76}">
      <dsp:nvSpPr>
        <dsp:cNvPr id="0" name=""/>
        <dsp:cNvSpPr/>
      </dsp:nvSpPr>
      <dsp:spPr>
        <a:xfrm>
          <a:off x="2730337" y="3873994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19F17-8764-492A-86DD-8F77D064FE6A}">
      <dsp:nvSpPr>
        <dsp:cNvPr id="0" name=""/>
        <dsp:cNvSpPr/>
      </dsp:nvSpPr>
      <dsp:spPr>
        <a:xfrm>
          <a:off x="2276011" y="4037552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Sympathetic</a:t>
          </a:r>
        </a:p>
      </dsp:txBody>
      <dsp:txXfrm>
        <a:off x="2276011" y="4037552"/>
        <a:ext cx="1817305" cy="581537"/>
      </dsp:txXfrm>
    </dsp:sp>
    <dsp:sp modelId="{266F7FB8-E9E5-41A0-B31E-62D239D87C28}">
      <dsp:nvSpPr>
        <dsp:cNvPr id="0" name=""/>
        <dsp:cNvSpPr/>
      </dsp:nvSpPr>
      <dsp:spPr>
        <a:xfrm>
          <a:off x="4929276" y="3873994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7CD42-5F45-453C-ADF8-D83AB8BA0314}">
      <dsp:nvSpPr>
        <dsp:cNvPr id="0" name=""/>
        <dsp:cNvSpPr/>
      </dsp:nvSpPr>
      <dsp:spPr>
        <a:xfrm>
          <a:off x="4929276" y="3873994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125C-CF18-4F1F-B7CD-0364E6FC8013}">
      <dsp:nvSpPr>
        <dsp:cNvPr id="0" name=""/>
        <dsp:cNvSpPr/>
      </dsp:nvSpPr>
      <dsp:spPr>
        <a:xfrm>
          <a:off x="4474950" y="4037552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Parasympathetic</a:t>
          </a:r>
        </a:p>
      </dsp:txBody>
      <dsp:txXfrm>
        <a:off x="4474950" y="4037552"/>
        <a:ext cx="1817305" cy="581537"/>
      </dsp:txXfrm>
    </dsp:sp>
    <dsp:sp modelId="{021C0896-0934-4D7F-8BF4-6D55D9F7EFE4}">
      <dsp:nvSpPr>
        <dsp:cNvPr id="0" name=""/>
        <dsp:cNvSpPr/>
      </dsp:nvSpPr>
      <dsp:spPr>
        <a:xfrm>
          <a:off x="7128216" y="2583708"/>
          <a:ext cx="908652" cy="9086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A1940-CD40-48EF-96F9-E13FCA045878}">
      <dsp:nvSpPr>
        <dsp:cNvPr id="0" name=""/>
        <dsp:cNvSpPr/>
      </dsp:nvSpPr>
      <dsp:spPr>
        <a:xfrm>
          <a:off x="7128216" y="2583708"/>
          <a:ext cx="908652" cy="9086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28ECD-44BC-46A1-9474-96CBC5CAF6DB}">
      <dsp:nvSpPr>
        <dsp:cNvPr id="0" name=""/>
        <dsp:cNvSpPr/>
      </dsp:nvSpPr>
      <dsp:spPr>
        <a:xfrm>
          <a:off x="6673889" y="2747265"/>
          <a:ext cx="1817305" cy="58153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Voluntary</a:t>
          </a:r>
        </a:p>
      </dsp:txBody>
      <dsp:txXfrm>
        <a:off x="6673889" y="2747265"/>
        <a:ext cx="1817305" cy="58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10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11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12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13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2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14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16454"/>
            <a:ext cx="6467856" cy="6044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15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16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6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17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18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19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20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21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22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23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24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25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16454"/>
            <a:ext cx="6467856" cy="6044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26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27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116454"/>
            <a:ext cx="6467856" cy="6044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28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3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3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4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5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8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6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7</a:t>
            </a:fld>
            <a:r>
              <a:rPr lang="en-US"/>
              <a:t> of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1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8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471488"/>
            <a:ext cx="3308350" cy="248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4"/>
            <a:ext cx="6467856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Mid-Course Review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Mid-Course Review</a:t>
            </a:r>
          </a:p>
          <a:p>
            <a:pPr>
              <a:defRPr/>
            </a:pPr>
            <a:r>
              <a:rPr lang="en-US"/>
              <a:t>Page </a:t>
            </a:r>
            <a:fld id="{B3143670-3B21-4F7B-A55F-52A9DDF84830}" type="slidenum">
              <a:rPr lang="en-US" smtClean="0"/>
              <a:pPr>
                <a:defRPr/>
              </a:pPr>
              <a:t>9</a:t>
            </a:fld>
            <a:r>
              <a:rPr lang="en-US"/>
              <a:t> of 29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399"/>
            <a:ext cx="3810000" cy="45552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455529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MID-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861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Mid-Course Review: Drugs, Drug Categories, and the Drug Influence Evaluation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69913" indent="-33813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tabLst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2425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8888" indent="-35718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600" y="1655445"/>
            <a:ext cx="5080000" cy="854075"/>
          </a:xfrm>
        </p:spPr>
        <p:txBody>
          <a:bodyPr/>
          <a:lstStyle/>
          <a:p>
            <a:pPr algn="r"/>
            <a:r>
              <a:rPr lang="en-US" altLang="en-US" dirty="0"/>
              <a:t>Mid-Course Review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7201" y="2514600"/>
            <a:ext cx="48005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2060"/>
              </a:buClr>
            </a:pPr>
            <a:r>
              <a:rPr lang="en-US" altLang="en-US" dirty="0">
                <a:solidFill>
                  <a:schemeClr val="accent3"/>
                </a:solidFill>
                <a:cs typeface="Arial" pitchFamily="34" charset="0"/>
              </a:rPr>
              <a:t>Drugs, </a:t>
            </a:r>
          </a:p>
          <a:p>
            <a:pPr algn="r" eaLnBrk="1" hangingPunct="1">
              <a:buClr>
                <a:srgbClr val="002060"/>
              </a:buClr>
            </a:pPr>
            <a:r>
              <a:rPr lang="en-US" altLang="en-US" dirty="0">
                <a:solidFill>
                  <a:schemeClr val="accent3"/>
                </a:solidFill>
                <a:cs typeface="Arial" pitchFamily="34" charset="0"/>
              </a:rPr>
              <a:t>Drug Categories, </a:t>
            </a:r>
          </a:p>
          <a:p>
            <a:pPr algn="r" eaLnBrk="1" hangingPunct="1">
              <a:buClr>
                <a:srgbClr val="002060"/>
              </a:buClr>
            </a:pPr>
            <a:r>
              <a:rPr lang="en-US" altLang="en-US" dirty="0">
                <a:solidFill>
                  <a:schemeClr val="accent3"/>
                </a:solidFill>
                <a:cs typeface="Arial" pitchFamily="34" charset="0"/>
              </a:rPr>
              <a:t>and the Drug Influence</a:t>
            </a:r>
          </a:p>
          <a:p>
            <a:pPr algn="r" eaLnBrk="1" hangingPunct="1">
              <a:buClr>
                <a:srgbClr val="002060"/>
              </a:buClr>
            </a:pPr>
            <a:r>
              <a:rPr lang="en-US" altLang="en-US" dirty="0">
                <a:solidFill>
                  <a:schemeClr val="accent3"/>
                </a:solidFill>
                <a:cs typeface="Arial" pitchFamily="34" charset="0"/>
              </a:rPr>
              <a:t>Evaluation</a:t>
            </a:r>
          </a:p>
          <a:p>
            <a:pPr algn="r" eaLnBrk="1" hangingPunct="1">
              <a:buClr>
                <a:srgbClr val="002060"/>
              </a:buClr>
            </a:pPr>
            <a:endParaRPr lang="en-US" altLang="en-US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8" name="Picture 28" descr="cocain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2464"/>
          <a:stretch>
            <a:fillRect/>
          </a:stretch>
        </p:blipFill>
        <p:spPr bwMode="auto">
          <a:xfrm>
            <a:off x="5545138" y="1295400"/>
            <a:ext cx="26384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cocain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>
            <a:fillRect/>
          </a:stretch>
        </p:blipFill>
        <p:spPr bwMode="auto">
          <a:xfrm>
            <a:off x="5530850" y="3290887"/>
            <a:ext cx="26527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AF4CA-3689-4D23-AE39-6BDF72083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DAB032-4E2D-4426-8476-3BDBD69BA94B}"/>
              </a:ext>
            </a:extLst>
          </p:cNvPr>
          <p:cNvGrpSpPr/>
          <p:nvPr/>
        </p:nvGrpSpPr>
        <p:grpSpPr>
          <a:xfrm>
            <a:off x="2461085" y="5380755"/>
            <a:ext cx="4221830" cy="1066909"/>
            <a:chOff x="4826437" y="5380755"/>
            <a:chExt cx="4221830" cy="106690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DC18241-3616-43BF-96AE-790BBD93D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12" y="5380755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C356BA-A768-46AF-9070-0E7CC813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24" y="5534582"/>
              <a:ext cx="1136643" cy="7592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BB16B6-F9A0-4537-85B1-6A2399BF8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437" y="5685609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26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Eyes and Vital Signs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Pupil Size and Rebound Dilation </a:t>
            </a:r>
          </a:p>
          <a:p>
            <a:pPr lvl="1"/>
            <a:r>
              <a:rPr lang="en-US" dirty="0"/>
              <a:t>How quickly must the pupil start to constrict if it is considered to exhibit normal reaction to light?</a:t>
            </a:r>
          </a:p>
          <a:p>
            <a:pPr lvl="1"/>
            <a:r>
              <a:rPr lang="en-US" dirty="0"/>
              <a:t>Define Rebound Dilation </a:t>
            </a:r>
          </a:p>
          <a:p>
            <a:pPr lvl="1"/>
            <a:r>
              <a:rPr lang="en-US" dirty="0"/>
              <a:t>State the DRE average ranges of pupil size for the three lighting conditions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C2CDA-8D81-4AAA-8FFB-D7759A06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These Terms Mean?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err="1"/>
              <a:t>Miosis</a:t>
            </a:r>
            <a:endParaRPr lang="en-US" altLang="en-US" dirty="0"/>
          </a:p>
          <a:p>
            <a:pPr lvl="1"/>
            <a:r>
              <a:rPr lang="en-US" altLang="en-US" dirty="0" err="1"/>
              <a:t>Mydriasis</a:t>
            </a:r>
            <a:endParaRPr lang="en-US" altLang="en-US" dirty="0"/>
          </a:p>
          <a:p>
            <a:pPr lvl="1"/>
            <a:r>
              <a:rPr lang="en-US" altLang="en-US" dirty="0"/>
              <a:t>Ptosis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E421B-B33A-441C-A863-C7B75BC1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Pupil Dilation and Constriction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What categories of drugs cause dilation of the pupils?</a:t>
            </a:r>
          </a:p>
          <a:p>
            <a:pPr lvl="1"/>
            <a:r>
              <a:rPr lang="en-US" dirty="0"/>
              <a:t>What categories of drugs cause constriction?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0C56-0ACD-4FC3-8CD6-49F42765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Drugs to Categorize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043EFC-86FD-4576-9F5F-95E2CFA81F7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/>
              <a:t>Oxycodone</a:t>
            </a:r>
          </a:p>
          <a:p>
            <a:pPr lvl="1"/>
            <a:r>
              <a:rPr lang="it-IT" dirty="0"/>
              <a:t>Halcion</a:t>
            </a:r>
          </a:p>
          <a:p>
            <a:pPr lvl="1"/>
            <a:r>
              <a:rPr lang="it-IT" dirty="0"/>
              <a:t>Gabapentin</a:t>
            </a:r>
          </a:p>
          <a:p>
            <a:pPr lvl="1"/>
            <a:r>
              <a:rPr lang="it-IT" dirty="0"/>
              <a:t>Peyote</a:t>
            </a:r>
          </a:p>
          <a:p>
            <a:pPr lvl="1"/>
            <a:r>
              <a:rPr lang="it-IT" dirty="0"/>
              <a:t>Ritalin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/>
              <a:t>Diazepam</a:t>
            </a:r>
          </a:p>
          <a:p>
            <a:pPr lvl="1"/>
            <a:r>
              <a:rPr lang="en-US" altLang="en-US" dirty="0"/>
              <a:t>Dexedrine</a:t>
            </a:r>
          </a:p>
          <a:p>
            <a:pPr lvl="1"/>
            <a:r>
              <a:rPr lang="en-US" altLang="en-US" dirty="0"/>
              <a:t>Codeine</a:t>
            </a:r>
          </a:p>
          <a:p>
            <a:pPr lvl="1"/>
            <a:r>
              <a:rPr lang="en-US" altLang="en-US" dirty="0"/>
              <a:t>Lorazepam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C54AF-D44D-41D6-8AE7-AEC82F162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Circulatory System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Define “Pulse”</a:t>
            </a:r>
          </a:p>
          <a:p>
            <a:pPr lvl="1"/>
            <a:r>
              <a:rPr lang="en-US" dirty="0"/>
              <a:t>Define “Pulse Rate”</a:t>
            </a:r>
          </a:p>
          <a:p>
            <a:pPr lvl="1"/>
            <a:r>
              <a:rPr lang="en-US" dirty="0"/>
              <a:t>Define “Artery”</a:t>
            </a:r>
          </a:p>
          <a:p>
            <a:pPr lvl="1"/>
            <a:r>
              <a:rPr lang="en-US" dirty="0"/>
              <a:t>Define “Vein”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AF98-0928-48CF-8C0D-222F999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071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Where Are These </a:t>
            </a:r>
            <a:br>
              <a:rPr lang="en-US" altLang="en-US" dirty="0"/>
            </a:br>
            <a:r>
              <a:rPr lang="en-US" altLang="en-US" dirty="0"/>
              <a:t>Pulse Points Located?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36702"/>
            <a:ext cx="8229600" cy="4389778"/>
          </a:xfrm>
        </p:spPr>
        <p:txBody>
          <a:bodyPr/>
          <a:lstStyle/>
          <a:p>
            <a:pPr lvl="1"/>
            <a:r>
              <a:rPr lang="en-US" altLang="en-US" dirty="0"/>
              <a:t>Radial</a:t>
            </a:r>
          </a:p>
          <a:p>
            <a:pPr lvl="1"/>
            <a:r>
              <a:rPr lang="en-US" altLang="en-US" dirty="0"/>
              <a:t>Brachial</a:t>
            </a:r>
          </a:p>
          <a:p>
            <a:pPr lvl="1"/>
            <a:r>
              <a:rPr lang="en-US" altLang="en-US" dirty="0"/>
              <a:t>Carotid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553A5-B87C-4983-B81D-7013F864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Pulse Point Location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B38438-F3E5-4894-AB40-128FFE86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What is the normal range of adult pulse rate?</a:t>
            </a:r>
          </a:p>
          <a:p>
            <a:pPr lvl="1"/>
            <a:r>
              <a:rPr lang="en-US" dirty="0"/>
              <a:t>Name the drug categories that usually cause elevated pulse rate.</a:t>
            </a:r>
          </a:p>
          <a:p>
            <a:pPr lvl="1"/>
            <a:r>
              <a:rPr lang="en-US" dirty="0"/>
              <a:t>Name the drug categories that usually cause lowered pulse rate.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42EF2-3CC8-4C2C-BA19-DD4794F8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9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Pressure Review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Define “Blood Pressure”</a:t>
            </a:r>
          </a:p>
          <a:p>
            <a:pPr lvl="1"/>
            <a:r>
              <a:rPr lang="en-US" altLang="en-US" dirty="0"/>
              <a:t>How often does a person’s blood pressure change?</a:t>
            </a:r>
          </a:p>
          <a:p>
            <a:pPr lvl="1"/>
            <a:r>
              <a:rPr lang="en-US" altLang="en-US" dirty="0"/>
              <a:t>When does the blood pressure reach its highest value?</a:t>
            </a:r>
          </a:p>
          <a:p>
            <a:pPr lvl="1"/>
            <a:r>
              <a:rPr lang="en-US" altLang="en-US" dirty="0"/>
              <a:t>When does the blood pressure reach its lowest value?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378F9-6C6F-4073-8424-45B858C8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9113" y="407987"/>
            <a:ext cx="8051800" cy="951986"/>
          </a:xfrm>
        </p:spPr>
        <p:txBody>
          <a:bodyPr>
            <a:normAutofit/>
          </a:bodyPr>
          <a:lstStyle/>
          <a:p>
            <a:r>
              <a:rPr lang="en-US" altLang="en-US" dirty="0"/>
              <a:t>Blood Pressure Review</a:t>
            </a:r>
          </a:p>
        </p:txBody>
      </p:sp>
      <p:grpSp>
        <p:nvGrpSpPr>
          <p:cNvPr id="24580" name="Group 41"/>
          <p:cNvGrpSpPr>
            <a:grpSpLocks/>
          </p:cNvGrpSpPr>
          <p:nvPr/>
        </p:nvGrpSpPr>
        <p:grpSpPr bwMode="auto">
          <a:xfrm>
            <a:off x="1402466" y="1448873"/>
            <a:ext cx="4767355" cy="4826000"/>
            <a:chOff x="2314035" y="1396313"/>
            <a:chExt cx="4766876" cy="4827373"/>
          </a:xfrm>
        </p:grpSpPr>
        <p:pic>
          <p:nvPicPr>
            <p:cNvPr id="24581" name="Picture 3" descr="KOROT_B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7"/>
            <a:stretch/>
          </p:blipFill>
          <p:spPr bwMode="auto">
            <a:xfrm>
              <a:off x="2314035" y="1396313"/>
              <a:ext cx="4766876" cy="482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rot="10800000" flipV="1">
              <a:off x="3311350" y="2195959"/>
              <a:ext cx="1260348" cy="47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84397" y="1977503"/>
              <a:ext cx="184132" cy="338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3762" y="3673436"/>
              <a:ext cx="184132" cy="338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55825" y="4443593"/>
              <a:ext cx="184132" cy="3382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1698" y="5215337"/>
              <a:ext cx="184132" cy="3382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3311350" y="3043926"/>
              <a:ext cx="1260348" cy="47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3301826" y="3882364"/>
              <a:ext cx="1260348" cy="47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3311350" y="5372544"/>
              <a:ext cx="1260348" cy="317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3311350" y="4591272"/>
              <a:ext cx="1260348" cy="317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886409" y="1316157"/>
            <a:ext cx="4612486" cy="4842067"/>
            <a:chOff x="1293813" y="969952"/>
            <a:chExt cx="6149979" cy="580214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0262" y="969952"/>
              <a:ext cx="5685710" cy="580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2171701" y="1695450"/>
              <a:ext cx="609600" cy="1157288"/>
              <a:chOff x="1543" y="959"/>
              <a:chExt cx="384" cy="729"/>
            </a:xfrm>
          </p:grpSpPr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1768" y="959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1543" y="1304"/>
                <a:ext cx="384" cy="38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5895971" y="1695450"/>
              <a:ext cx="914399" cy="2446339"/>
              <a:chOff x="3889" y="959"/>
              <a:chExt cx="576" cy="1541"/>
            </a:xfrm>
          </p:grpSpPr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3889" y="959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H="1">
                <a:off x="4000" y="2451"/>
                <a:ext cx="465" cy="49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5281616" y="2533650"/>
              <a:ext cx="2162176" cy="3944939"/>
              <a:chOff x="3502" y="1487"/>
              <a:chExt cx="1362" cy="2485"/>
            </a:xfrm>
          </p:grpSpPr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4748" y="1487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 flipH="1" flipV="1">
                <a:off x="3502" y="3603"/>
                <a:ext cx="326" cy="369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6011863" y="4454526"/>
              <a:ext cx="492125" cy="936625"/>
              <a:chOff x="3962" y="2697"/>
              <a:chExt cx="310" cy="590"/>
            </a:xfrm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4076" y="2697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flipH="1" flipV="1">
                <a:off x="3962" y="2961"/>
                <a:ext cx="310" cy="32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1293813" y="4564064"/>
              <a:ext cx="1504950" cy="714375"/>
              <a:chOff x="1530" y="1243"/>
              <a:chExt cx="948" cy="450"/>
            </a:xfrm>
          </p:grpSpPr>
          <p:sp>
            <p:nvSpPr>
              <p:cNvPr id="25" name="Text Box 6"/>
              <p:cNvSpPr txBox="1">
                <a:spLocks noChangeArrowheads="1"/>
              </p:cNvSpPr>
              <p:nvPr/>
            </p:nvSpPr>
            <p:spPr bwMode="auto">
              <a:xfrm>
                <a:off x="1530" y="1243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endParaRPr lang="en-US" sz="2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1982" y="1465"/>
                <a:ext cx="496" cy="22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17C1D-69F5-41D3-BF92-192F9B9F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B3CD8-18E1-416F-8E73-6784704254D5}"/>
              </a:ext>
            </a:extLst>
          </p:cNvPr>
          <p:cNvSpPr txBox="1"/>
          <p:nvPr/>
        </p:nvSpPr>
        <p:spPr>
          <a:xfrm>
            <a:off x="571205" y="1761010"/>
            <a:ext cx="91089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130~~</a:t>
            </a:r>
          </a:p>
          <a:p>
            <a:pPr algn="r"/>
            <a:endParaRPr lang="en-US" sz="20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120~~</a:t>
            </a:r>
          </a:p>
          <a:p>
            <a:pPr algn="r"/>
            <a:endParaRPr lang="en-US" sz="18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110~~</a:t>
            </a:r>
          </a:p>
          <a:p>
            <a:pPr algn="r"/>
            <a:endParaRPr lang="en-US" sz="16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100~~</a:t>
            </a:r>
          </a:p>
          <a:p>
            <a:pPr algn="r"/>
            <a:endParaRPr lang="en-US" sz="16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90~~</a:t>
            </a:r>
          </a:p>
          <a:p>
            <a:pPr algn="r"/>
            <a:endParaRPr lang="en-US" sz="20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80~~</a:t>
            </a:r>
          </a:p>
          <a:p>
            <a:pPr algn="r"/>
            <a:endParaRPr lang="en-US" sz="24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70~~</a:t>
            </a:r>
          </a:p>
          <a:p>
            <a:pPr algn="r"/>
            <a:endParaRPr lang="en-US" sz="1800" dirty="0">
              <a:solidFill>
                <a:schemeClr val="accent3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60~~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53340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/>
              <a:t>Blood Pressure Review</a:t>
            </a:r>
          </a:p>
        </p:txBody>
      </p:sp>
      <p:pic>
        <p:nvPicPr>
          <p:cNvPr id="25604" name="Picture 4" descr="100_01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7194"/>
            <a:ext cx="559223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66CC0-EB52-471D-BDCC-15BBF378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3189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Drugs, Drug Categories, and the Drug Influence Evaluation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68270"/>
            <a:ext cx="8229600" cy="4258209"/>
          </a:xfrm>
        </p:spPr>
        <p:txBody>
          <a:bodyPr/>
          <a:lstStyle/>
          <a:p>
            <a:pPr lvl="1"/>
            <a:r>
              <a:rPr lang="en-US" dirty="0"/>
              <a:t>Define the word “drug”</a:t>
            </a:r>
          </a:p>
          <a:p>
            <a:pPr lvl="1"/>
            <a:r>
              <a:rPr lang="en-US" dirty="0"/>
              <a:t>Name the seven drug categories  </a:t>
            </a:r>
          </a:p>
          <a:p>
            <a:pPr lvl="1"/>
            <a:r>
              <a:rPr lang="en-US" dirty="0"/>
              <a:t>Name the four subcategories of CNS Depressants</a:t>
            </a:r>
          </a:p>
          <a:p>
            <a:pPr lvl="1"/>
            <a:r>
              <a:rPr lang="en-US" dirty="0"/>
              <a:t>Name </a:t>
            </a:r>
            <a:r>
              <a:rPr lang="en-US"/>
              <a:t>the three </a:t>
            </a:r>
            <a:r>
              <a:rPr lang="en-US" dirty="0"/>
              <a:t>subcategories of CNS Stimulants</a:t>
            </a:r>
          </a:p>
          <a:p>
            <a:pPr lvl="1"/>
            <a:r>
              <a:rPr lang="en-US" dirty="0"/>
              <a:t>Name the two sub-categories of Narcotic Analgesics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05067E-B7E0-4618-9CBB-6337A984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0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Drugs and Blood Pressure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Name the drug categories that usually cause a lowered blood pressure </a:t>
            </a:r>
          </a:p>
          <a:p>
            <a:pPr lvl="1"/>
            <a:r>
              <a:rPr lang="en-US" dirty="0"/>
              <a:t>Name the drug categories that elevate blood pressure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79F2-DEFF-4AD3-A426-62102D28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Technical Terms to Define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1EE2-6967-47E8-BCE1-60B3F09904C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dirty="0"/>
              <a:t>Systolic</a:t>
            </a:r>
          </a:p>
          <a:p>
            <a:pPr lvl="1"/>
            <a:r>
              <a:rPr lang="en-US" dirty="0"/>
              <a:t>Diastolic</a:t>
            </a:r>
          </a:p>
          <a:p>
            <a:pPr lvl="1"/>
            <a:r>
              <a:rPr lang="en-US" dirty="0"/>
              <a:t>Bradycardia</a:t>
            </a:r>
          </a:p>
          <a:p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altLang="en-US" dirty="0"/>
              <a:t>Tachycardia</a:t>
            </a:r>
          </a:p>
          <a:p>
            <a:pPr lvl="1"/>
            <a:r>
              <a:rPr lang="en-US" altLang="en-US" dirty="0"/>
              <a:t>Hypertension</a:t>
            </a:r>
          </a:p>
          <a:p>
            <a:pPr lvl="1"/>
            <a:r>
              <a:rPr lang="en-US" altLang="en-US" dirty="0"/>
              <a:t>Hypotension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867F553-DD16-4DD1-9BD4-C7257E578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Blood Pressure Measurement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55144D-0776-4660-BB5D-CFF97FEE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State the normal range of systolic blood pressure. </a:t>
            </a:r>
          </a:p>
          <a:p>
            <a:pPr lvl="1"/>
            <a:r>
              <a:rPr lang="en-US" dirty="0"/>
              <a:t>State the normal range of diastolic blood pressure.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F34F8D-E6DA-414C-8BC5-8759F839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/>
              <a:t>Physiology Review</a:t>
            </a:r>
          </a:p>
        </p:txBody>
      </p:sp>
      <p:pic>
        <p:nvPicPr>
          <p:cNvPr id="29700" name="Picture 1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347" y="2214880"/>
            <a:ext cx="4646507" cy="34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5430" y="2052320"/>
            <a:ext cx="285749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C1A48-81EA-4CC3-BB79-3D9BEF10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 dirty="0"/>
              <a:t>MURDERS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B0948-72D4-4A39-8E6F-93338E5F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 dirty="0"/>
              <a:t>Physiology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B5DEC-3BF7-4520-BBD4-9AC2BC25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1031">
            <a:extLst>
              <a:ext uri="{FF2B5EF4-FFF2-40B4-BE49-F238E27FC236}">
                <a16:creationId xmlns:a16="http://schemas.microsoft.com/office/drawing/2014/main" id="{83BAB929-85CF-4291-B2F4-6B9AF618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347" y="2214880"/>
            <a:ext cx="4646507" cy="34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2">
            <a:extLst>
              <a:ext uri="{FF2B5EF4-FFF2-40B4-BE49-F238E27FC236}">
                <a16:creationId xmlns:a16="http://schemas.microsoft.com/office/drawing/2014/main" id="{8AB5F602-F8D7-46F6-9B71-DEF5F43F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5430" y="2052320"/>
            <a:ext cx="285749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92189" y="590551"/>
            <a:ext cx="7312025" cy="704850"/>
          </a:xfrm>
        </p:spPr>
        <p:txBody>
          <a:bodyPr lIns="90488" tIns="44450" rIns="90488" bIns="44450">
            <a:spAutoFit/>
          </a:bodyPr>
          <a:lstStyle/>
          <a:p>
            <a:r>
              <a:rPr lang="en-US" altLang="en-US" dirty="0"/>
              <a:t>Classification of Nerves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1974-8308-4427-A49E-8AF3FBFB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EAE906-ADF4-4224-A7CC-D173F11A8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956777"/>
              </p:ext>
            </p:extLst>
          </p:nvPr>
        </p:nvGraphicFramePr>
        <p:xfrm>
          <a:off x="254000" y="1481667"/>
          <a:ext cx="8568267" cy="478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66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More Technical Terms </a:t>
            </a:r>
            <a:br>
              <a:rPr lang="en-US" altLang="en-US" dirty="0"/>
            </a:br>
            <a:r>
              <a:rPr lang="en-US" altLang="en-US" dirty="0"/>
              <a:t>to Define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Neuron</a:t>
            </a:r>
          </a:p>
          <a:p>
            <a:pPr lvl="1"/>
            <a:r>
              <a:rPr lang="en-US" altLang="en-US" dirty="0"/>
              <a:t>Synapse</a:t>
            </a:r>
          </a:p>
          <a:p>
            <a:pPr lvl="1"/>
            <a:r>
              <a:rPr lang="en-US" altLang="en-US" dirty="0"/>
              <a:t>Neurotransmitter</a:t>
            </a:r>
          </a:p>
          <a:p>
            <a:pPr lvl="1"/>
            <a:r>
              <a:rPr lang="en-US" altLang="en-US" dirty="0"/>
              <a:t>Axon</a:t>
            </a:r>
          </a:p>
          <a:p>
            <a:pPr lvl="1"/>
            <a:r>
              <a:rPr lang="en-US" altLang="en-US" dirty="0"/>
              <a:t>Dendrite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AE54F-CD49-43F2-94D8-667F7077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1AAF7-3305-4023-8E43-7D22A0136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CE632-2884-45C4-A299-F0EEB68E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Identify the Drug Category for: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90E6F-EE3F-49B1-80B2-DEC4135898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4132342"/>
          </a:xfrm>
        </p:spPr>
        <p:txBody>
          <a:bodyPr>
            <a:normAutofit/>
          </a:bodyPr>
          <a:lstStyle/>
          <a:p>
            <a:pPr lvl="1"/>
            <a:r>
              <a:rPr lang="en-US" sz="2800" dirty="0" err="1"/>
              <a:t>Desoxyn</a:t>
            </a:r>
            <a:endParaRPr lang="en-US" sz="2800" dirty="0"/>
          </a:p>
          <a:p>
            <a:pPr lvl="1"/>
            <a:r>
              <a:rPr lang="en-US" sz="2800" dirty="0"/>
              <a:t>Secobarbital</a:t>
            </a:r>
          </a:p>
          <a:p>
            <a:pPr lvl="1"/>
            <a:r>
              <a:rPr lang="en-US" sz="2800" dirty="0"/>
              <a:t>Fentanyl</a:t>
            </a:r>
          </a:p>
          <a:p>
            <a:pPr lvl="1"/>
            <a:r>
              <a:rPr lang="en-US" sz="2800" dirty="0"/>
              <a:t>Alprazolam</a:t>
            </a:r>
          </a:p>
          <a:p>
            <a:pPr lvl="1"/>
            <a:r>
              <a:rPr lang="en-US" sz="2800" dirty="0"/>
              <a:t>Phenyl Cyclohexyl Piperidine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dirty="0"/>
              <a:t>“Ecstasy” 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ETOH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Demerol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Psilocybin</a:t>
            </a:r>
          </a:p>
          <a:p>
            <a:pPr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226F-219C-47ED-812F-59652162B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7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2151063"/>
            <a:ext cx="7086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12 Components of the </a:t>
            </a:r>
            <a:br>
              <a:rPr lang="en-US" sz="4000" b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</a:br>
            <a:r>
              <a:rPr lang="en-US" sz="4000" b="1" kern="0" dirty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Drug Influence Evaluation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C5948-DBBB-48B3-BE5B-EC0E9B4B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946239"/>
          </a:xfrm>
        </p:spPr>
        <p:txBody>
          <a:bodyPr/>
          <a:lstStyle/>
          <a:p>
            <a:r>
              <a:rPr lang="en-US" altLang="en-US" dirty="0"/>
              <a:t>Demonstrations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F4CB7-A39D-4194-AFA6-9AFF30C775B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2872" y="1676399"/>
            <a:ext cx="4136728" cy="4555299"/>
          </a:xfrm>
        </p:spPr>
        <p:txBody>
          <a:bodyPr/>
          <a:lstStyle/>
          <a:p>
            <a:pPr lvl="1"/>
            <a:r>
              <a:rPr lang="en-US" dirty="0"/>
              <a:t>Preliminary Examination</a:t>
            </a:r>
          </a:p>
          <a:p>
            <a:pPr lvl="1"/>
            <a:r>
              <a:rPr lang="en-US" dirty="0"/>
              <a:t>Eye Examinations</a:t>
            </a:r>
          </a:p>
          <a:p>
            <a:pPr lvl="1"/>
            <a:r>
              <a:rPr lang="en-US" dirty="0"/>
              <a:t>Administration of the Divided Attention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571999" y="1676400"/>
            <a:ext cx="4361491" cy="4555298"/>
          </a:xfrm>
        </p:spPr>
        <p:txBody>
          <a:bodyPr/>
          <a:lstStyle/>
          <a:p>
            <a:pPr marL="764223" lvl="1" indent="-28575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Vital Signs Examinations</a:t>
            </a:r>
          </a:p>
          <a:p>
            <a:pPr marL="764223" lvl="1" indent="-28575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Darkroom Examinations</a:t>
            </a:r>
          </a:p>
          <a:p>
            <a:pPr marL="764223" lvl="1" indent="-28575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Check for Muscle Tone and the Inspection for Injection Sites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Tx/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BA1505-004F-4A5C-AF42-A4F8F9A44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6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 dirty="0"/>
              <a:t>Identify the Drug Category for: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2027238"/>
            <a:ext cx="455136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Morphine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Adderall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Chlordiazepoxide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Ketamine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070475" y="2027238"/>
            <a:ext cx="36925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Oxycodone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Ritalin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 err="1">
                <a:solidFill>
                  <a:schemeClr val="accent3"/>
                </a:solidFill>
              </a:rPr>
              <a:t>Bufotenine</a:t>
            </a:r>
            <a:endParaRPr lang="en-US" altLang="en-US" sz="2600" b="0" dirty="0">
              <a:solidFill>
                <a:schemeClr val="accent3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>
                <a:solidFill>
                  <a:schemeClr val="accent3"/>
                </a:solidFill>
              </a:rPr>
              <a:t>Methaqualone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4AA03-0413-46F7-8288-0D9B29D1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6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 dirty="0"/>
              <a:t>Eyes and Vital Signs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2057400"/>
            <a:ext cx="8167687" cy="3913188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ea typeface="+mj-ea"/>
                <a:cs typeface="+mj-cs"/>
              </a:rPr>
              <a:t>Horizontal Gaze Nystagmus (HGN)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310BE1-571D-4E57-8FE3-AABFB844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95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2057400"/>
            <a:ext cx="8167687" cy="3913188"/>
          </a:xfrm>
        </p:spPr>
        <p:txBody>
          <a:bodyPr/>
          <a:lstStyle/>
          <a:p>
            <a:pPr algn="ctr">
              <a:defRPr/>
            </a:pPr>
            <a:r>
              <a:rPr lang="en-US" b="1" kern="1200" dirty="0">
                <a:ea typeface="+mj-ea"/>
                <a:cs typeface="+mj-cs"/>
              </a:rPr>
              <a:t>Vertical Gaze Nystagmus (VGN)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>
            <a:normAutofit/>
          </a:bodyPr>
          <a:lstStyle/>
          <a:p>
            <a:r>
              <a:rPr lang="en-US" altLang="en-US" dirty="0"/>
              <a:t>Eyes and Vital Signs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1BB0D-7F27-427F-BEC1-C153BAA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Eyes and Vital Signs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Pupil Size and Rebound Dilation</a:t>
            </a:r>
          </a:p>
          <a:p>
            <a:pPr lvl="1"/>
            <a:r>
              <a:rPr lang="en-US" dirty="0"/>
              <a:t>Name the lighting conditions under which we make estimations of pupil size</a:t>
            </a:r>
          </a:p>
          <a:p>
            <a:pPr lvl="1"/>
            <a:r>
              <a:rPr lang="en-US" dirty="0"/>
              <a:t>Name the other things a DRE looks for while shining the light directly into the subject’s eye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0F93-28C6-406A-95B3-FF5624A5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MID-</a:t>
            </a:r>
            <a:fld id="{DA88165B-7D3D-4EA8-A6DB-F48E3CEFC5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C8BEAE79-3AFE-4AE7-BB02-14B637D6DB8D}"/>
</file>

<file path=customXml/itemProps2.xml><?xml version="1.0" encoding="utf-8"?>
<ds:datastoreItem xmlns:ds="http://schemas.openxmlformats.org/officeDocument/2006/customXml" ds:itemID="{83527118-D8C7-41D6-99D5-6C24CFFD07A8}"/>
</file>

<file path=customXml/itemProps3.xml><?xml version="1.0" encoding="utf-8"?>
<ds:datastoreItem xmlns:ds="http://schemas.openxmlformats.org/officeDocument/2006/customXml" ds:itemID="{BD04825C-B05A-4242-AFA4-92B50E97BBD7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41900</TotalTime>
  <Words>930</Words>
  <Application>Microsoft Office PowerPoint</Application>
  <PresentationFormat>On-screen Show (4:3)</PresentationFormat>
  <Paragraphs>330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Mid-Course Review</vt:lpstr>
      <vt:lpstr>Drugs, Drug Categories, and the Drug Influence Evaluation</vt:lpstr>
      <vt:lpstr>Identify the Drug Category for:</vt:lpstr>
      <vt:lpstr>PowerPoint Presentation</vt:lpstr>
      <vt:lpstr>Demonstrations</vt:lpstr>
      <vt:lpstr>Identify the Drug Category for:</vt:lpstr>
      <vt:lpstr>Eyes and Vital Signs Review</vt:lpstr>
      <vt:lpstr>Eyes and Vital Signs Review</vt:lpstr>
      <vt:lpstr>Eyes and Vital Signs Review</vt:lpstr>
      <vt:lpstr>Eyes and Vital Signs Review</vt:lpstr>
      <vt:lpstr>What Do These Terms Mean?</vt:lpstr>
      <vt:lpstr>Pupil Dilation and Constriction </vt:lpstr>
      <vt:lpstr>More Drugs to Categorize</vt:lpstr>
      <vt:lpstr>Circulatory System Review</vt:lpstr>
      <vt:lpstr>Where Are These  Pulse Points Located?</vt:lpstr>
      <vt:lpstr>Pulse Point Location</vt:lpstr>
      <vt:lpstr>Blood Pressure Review</vt:lpstr>
      <vt:lpstr>Blood Pressure Review</vt:lpstr>
      <vt:lpstr>Blood Pressure Review</vt:lpstr>
      <vt:lpstr>Drugs and Blood Pressure </vt:lpstr>
      <vt:lpstr>Some Technical Terms to Define</vt:lpstr>
      <vt:lpstr>Blood Pressure Measurement </vt:lpstr>
      <vt:lpstr>Physiology Review</vt:lpstr>
      <vt:lpstr>MURDERS INC.</vt:lpstr>
      <vt:lpstr>Physiology Review</vt:lpstr>
      <vt:lpstr>Classification of Nerves</vt:lpstr>
      <vt:lpstr>More Technical Terms  to Define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Ziegler, Amy (TSI)</cp:lastModifiedBy>
  <cp:revision>989</cp:revision>
  <cp:lastPrinted>2013-11-20T14:46:01Z</cp:lastPrinted>
  <dcterms:created xsi:type="dcterms:W3CDTF">2005-12-09T17:41:03Z</dcterms:created>
  <dcterms:modified xsi:type="dcterms:W3CDTF">2022-09-21T16:44:04Z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0x010100A31DCCF0BBFCB640886DBD6AA5C4DF7C</vt:lpwstr>
  </property>
</Properties>
</file>